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22"/>
  </p:notesMasterIdLst>
  <p:handoutMasterIdLst>
    <p:handoutMasterId r:id="rId23"/>
  </p:handoutMasterIdLst>
  <p:sldIdLst>
    <p:sldId id="269" r:id="rId6"/>
    <p:sldId id="270" r:id="rId7"/>
    <p:sldId id="265" r:id="rId8"/>
    <p:sldId id="273" r:id="rId9"/>
    <p:sldId id="274" r:id="rId10"/>
    <p:sldId id="272" r:id="rId11"/>
    <p:sldId id="279" r:id="rId12"/>
    <p:sldId id="283" r:id="rId13"/>
    <p:sldId id="284" r:id="rId14"/>
    <p:sldId id="277" r:id="rId15"/>
    <p:sldId id="276" r:id="rId16"/>
    <p:sldId id="282" r:id="rId17"/>
    <p:sldId id="278" r:id="rId18"/>
    <p:sldId id="280" r:id="rId19"/>
    <p:sldId id="281" r:id="rId20"/>
    <p:sldId id="26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D720"/>
    <a:srgbClr val="FBD109"/>
    <a:srgbClr val="F58B1D"/>
    <a:srgbClr val="FED708"/>
    <a:srgbClr val="F58A1E"/>
    <a:srgbClr val="E6151B"/>
    <a:srgbClr val="C3D7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6" autoAdjust="0"/>
    <p:restoredTop sz="81786" autoAdjust="0"/>
  </p:normalViewPr>
  <p:slideViewPr>
    <p:cSldViewPr>
      <p:cViewPr>
        <p:scale>
          <a:sx n="100" d="100"/>
          <a:sy n="100" d="100"/>
        </p:scale>
        <p:origin x="984" y="-1219"/>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 Kearney" userId="b4143d71-0b4c-487b-ad54-94c3c8f1ceb9" providerId="ADAL" clId="{DB328376-F1F2-4E15-943B-16E004EE4F08}"/>
    <pc:docChg chg="custSel addSld modSld">
      <pc:chgData name="Lauren Kearney" userId="b4143d71-0b4c-487b-ad54-94c3c8f1ceb9" providerId="ADAL" clId="{DB328376-F1F2-4E15-943B-16E004EE4F08}" dt="2023-09-27T11:02:00.558" v="1181" actId="20577"/>
      <pc:docMkLst>
        <pc:docMk/>
      </pc:docMkLst>
      <pc:sldChg chg="addSp modSp mod">
        <pc:chgData name="Lauren Kearney" userId="b4143d71-0b4c-487b-ad54-94c3c8f1ceb9" providerId="ADAL" clId="{DB328376-F1F2-4E15-943B-16E004EE4F08}" dt="2023-09-27T10:37:26.232" v="1103" actId="1076"/>
        <pc:sldMkLst>
          <pc:docMk/>
          <pc:sldMk cId="2181119785" sldId="265"/>
        </pc:sldMkLst>
        <pc:spChg chg="mod">
          <ac:chgData name="Lauren Kearney" userId="b4143d71-0b4c-487b-ad54-94c3c8f1ceb9" providerId="ADAL" clId="{DB328376-F1F2-4E15-943B-16E004EE4F08}" dt="2023-09-26T15:06:07.663" v="28" actId="1076"/>
          <ac:spMkLst>
            <pc:docMk/>
            <pc:sldMk cId="2181119785" sldId="265"/>
            <ac:spMk id="2" creationId="{30C97A73-8511-DD43-BE87-4328925D31A2}"/>
          </ac:spMkLst>
        </pc:spChg>
        <pc:spChg chg="add mod">
          <ac:chgData name="Lauren Kearney" userId="b4143d71-0b4c-487b-ad54-94c3c8f1ceb9" providerId="ADAL" clId="{DB328376-F1F2-4E15-943B-16E004EE4F08}" dt="2023-09-27T10:13:39.354" v="854" actId="20577"/>
          <ac:spMkLst>
            <pc:docMk/>
            <pc:sldMk cId="2181119785" sldId="265"/>
            <ac:spMk id="8" creationId="{C19CB896-3D2C-463C-2FC7-4E80C4756EFB}"/>
          </ac:spMkLst>
        </pc:spChg>
        <pc:spChg chg="mod">
          <ac:chgData name="Lauren Kearney" userId="b4143d71-0b4c-487b-ad54-94c3c8f1ceb9" providerId="ADAL" clId="{DB328376-F1F2-4E15-943B-16E004EE4F08}" dt="2023-09-27T10:16:53.080" v="905" actId="1076"/>
          <ac:spMkLst>
            <pc:docMk/>
            <pc:sldMk cId="2181119785" sldId="265"/>
            <ac:spMk id="11" creationId="{57C7DE86-81F1-CF0E-67E6-CBD6948DBE59}"/>
          </ac:spMkLst>
        </pc:spChg>
        <pc:spChg chg="mod">
          <ac:chgData name="Lauren Kearney" userId="b4143d71-0b4c-487b-ad54-94c3c8f1ceb9" providerId="ADAL" clId="{DB328376-F1F2-4E15-943B-16E004EE4F08}" dt="2023-09-27T10:16:19.278" v="857"/>
          <ac:spMkLst>
            <pc:docMk/>
            <pc:sldMk cId="2181119785" sldId="265"/>
            <ac:spMk id="13" creationId="{EC643925-4FCE-615F-CF96-FA26A20B01B3}"/>
          </ac:spMkLst>
        </pc:spChg>
        <pc:grpChg chg="add mod">
          <ac:chgData name="Lauren Kearney" userId="b4143d71-0b4c-487b-ad54-94c3c8f1ceb9" providerId="ADAL" clId="{DB328376-F1F2-4E15-943B-16E004EE4F08}" dt="2023-09-27T10:37:24.252" v="1102" actId="1076"/>
          <ac:grpSpMkLst>
            <pc:docMk/>
            <pc:sldMk cId="2181119785" sldId="265"/>
            <ac:grpSpMk id="9" creationId="{6ABA5289-6D7B-CE35-3126-5EF954443EC0}"/>
          </ac:grpSpMkLst>
        </pc:grpChg>
        <pc:grpChg chg="mod">
          <ac:chgData name="Lauren Kearney" userId="b4143d71-0b4c-487b-ad54-94c3c8f1ceb9" providerId="ADAL" clId="{DB328376-F1F2-4E15-943B-16E004EE4F08}" dt="2023-09-27T10:16:19.278" v="857"/>
          <ac:grpSpMkLst>
            <pc:docMk/>
            <pc:sldMk cId="2181119785" sldId="265"/>
            <ac:grpSpMk id="10" creationId="{69F8FFAC-94ED-AA78-80C2-8B8106C23D8B}"/>
          </ac:grpSpMkLst>
        </pc:grpChg>
        <pc:picChg chg="add mod">
          <ac:chgData name="Lauren Kearney" userId="b4143d71-0b4c-487b-ad54-94c3c8f1ceb9" providerId="ADAL" clId="{DB328376-F1F2-4E15-943B-16E004EE4F08}" dt="2023-09-27T10:37:26.232" v="1103" actId="1076"/>
          <ac:picMkLst>
            <pc:docMk/>
            <pc:sldMk cId="2181119785" sldId="265"/>
            <ac:picMk id="7" creationId="{846CBA14-F5F7-EDEE-5D57-0605ED62DF98}"/>
          </ac:picMkLst>
        </pc:picChg>
        <pc:picChg chg="mod">
          <ac:chgData name="Lauren Kearney" userId="b4143d71-0b4c-487b-ad54-94c3c8f1ceb9" providerId="ADAL" clId="{DB328376-F1F2-4E15-943B-16E004EE4F08}" dt="2023-09-27T10:16:42.716" v="902" actId="1076"/>
          <ac:picMkLst>
            <pc:docMk/>
            <pc:sldMk cId="2181119785" sldId="265"/>
            <ac:picMk id="12" creationId="{D52BBA04-32B5-34C8-1E7D-9091E7997C80}"/>
          </ac:picMkLst>
        </pc:picChg>
      </pc:sldChg>
      <pc:sldChg chg="modSp mod">
        <pc:chgData name="Lauren Kearney" userId="b4143d71-0b4c-487b-ad54-94c3c8f1ceb9" providerId="ADAL" clId="{DB328376-F1F2-4E15-943B-16E004EE4F08}" dt="2023-09-26T15:12:45.433" v="82" actId="1076"/>
        <pc:sldMkLst>
          <pc:docMk/>
          <pc:sldMk cId="1560548218" sldId="266"/>
        </pc:sldMkLst>
        <pc:spChg chg="mod">
          <ac:chgData name="Lauren Kearney" userId="b4143d71-0b4c-487b-ad54-94c3c8f1ceb9" providerId="ADAL" clId="{DB328376-F1F2-4E15-943B-16E004EE4F08}" dt="2023-09-26T15:12:45.433" v="82" actId="1076"/>
          <ac:spMkLst>
            <pc:docMk/>
            <pc:sldMk cId="1560548218" sldId="266"/>
            <ac:spMk id="2" creationId="{30C97A73-8511-DD43-BE87-4328925D31A2}"/>
          </ac:spMkLst>
        </pc:spChg>
      </pc:sldChg>
      <pc:sldChg chg="modSp mod">
        <pc:chgData name="Lauren Kearney" userId="b4143d71-0b4c-487b-ad54-94c3c8f1ceb9" providerId="ADAL" clId="{DB328376-F1F2-4E15-943B-16E004EE4F08}" dt="2023-09-26T15:06:27.929" v="32" actId="20577"/>
        <pc:sldMkLst>
          <pc:docMk/>
          <pc:sldMk cId="380473199" sldId="269"/>
        </pc:sldMkLst>
        <pc:spChg chg="mod">
          <ac:chgData name="Lauren Kearney" userId="b4143d71-0b4c-487b-ad54-94c3c8f1ceb9" providerId="ADAL" clId="{DB328376-F1F2-4E15-943B-16E004EE4F08}" dt="2023-09-26T15:06:27.929" v="32" actId="20577"/>
          <ac:spMkLst>
            <pc:docMk/>
            <pc:sldMk cId="380473199" sldId="269"/>
            <ac:spMk id="8" creationId="{1D802D75-4751-4BB2-B5BD-7B9278E0C5BA}"/>
          </ac:spMkLst>
        </pc:spChg>
      </pc:sldChg>
      <pc:sldChg chg="modSp new mod">
        <pc:chgData name="Lauren Kearney" userId="b4143d71-0b4c-487b-ad54-94c3c8f1ceb9" providerId="ADAL" clId="{DB328376-F1F2-4E15-943B-16E004EE4F08}" dt="2023-09-26T15:12:58.844" v="110" actId="1076"/>
        <pc:sldMkLst>
          <pc:docMk/>
          <pc:sldMk cId="1459075223" sldId="271"/>
        </pc:sldMkLst>
        <pc:spChg chg="mod">
          <ac:chgData name="Lauren Kearney" userId="b4143d71-0b4c-487b-ad54-94c3c8f1ceb9" providerId="ADAL" clId="{DB328376-F1F2-4E15-943B-16E004EE4F08}" dt="2023-09-26T15:12:58.844" v="110" actId="1076"/>
          <ac:spMkLst>
            <pc:docMk/>
            <pc:sldMk cId="1459075223" sldId="271"/>
            <ac:spMk id="2" creationId="{A7563F75-6910-CC20-0E10-8E5B993EB35A}"/>
          </ac:spMkLst>
        </pc:spChg>
      </pc:sldChg>
      <pc:sldChg chg="addSp modSp new mod">
        <pc:chgData name="Lauren Kearney" userId="b4143d71-0b4c-487b-ad54-94c3c8f1ceb9" providerId="ADAL" clId="{DB328376-F1F2-4E15-943B-16E004EE4F08}" dt="2023-09-27T10:39:52.592" v="1104" actId="1076"/>
        <pc:sldMkLst>
          <pc:docMk/>
          <pc:sldMk cId="1601991003" sldId="272"/>
        </pc:sldMkLst>
        <pc:spChg chg="mod">
          <ac:chgData name="Lauren Kearney" userId="b4143d71-0b4c-487b-ad54-94c3c8f1ceb9" providerId="ADAL" clId="{DB328376-F1F2-4E15-943B-16E004EE4F08}" dt="2023-09-27T10:39:52.592" v="1104" actId="1076"/>
          <ac:spMkLst>
            <pc:docMk/>
            <pc:sldMk cId="1601991003" sldId="272"/>
            <ac:spMk id="2" creationId="{A07BE525-F7F7-4D27-76A7-3269FE2BBBE1}"/>
          </ac:spMkLst>
        </pc:spChg>
        <pc:spChg chg="add mod">
          <ac:chgData name="Lauren Kearney" userId="b4143d71-0b4c-487b-ad54-94c3c8f1ceb9" providerId="ADAL" clId="{DB328376-F1F2-4E15-943B-16E004EE4F08}" dt="2023-09-26T15:17:48.204" v="142" actId="20577"/>
          <ac:spMkLst>
            <pc:docMk/>
            <pc:sldMk cId="1601991003" sldId="272"/>
            <ac:spMk id="6" creationId="{FF238101-FCF8-32C2-F402-514F2E50759A}"/>
          </ac:spMkLst>
        </pc:spChg>
        <pc:spChg chg="add mod">
          <ac:chgData name="Lauren Kearney" userId="b4143d71-0b4c-487b-ad54-94c3c8f1ceb9" providerId="ADAL" clId="{DB328376-F1F2-4E15-943B-16E004EE4F08}" dt="2023-09-26T15:18:00.313" v="148" actId="20577"/>
          <ac:spMkLst>
            <pc:docMk/>
            <pc:sldMk cId="1601991003" sldId="272"/>
            <ac:spMk id="7" creationId="{11127E36-ABEA-BF93-86F3-C21E88024786}"/>
          </ac:spMkLst>
        </pc:spChg>
        <pc:spChg chg="add mod">
          <ac:chgData name="Lauren Kearney" userId="b4143d71-0b4c-487b-ad54-94c3c8f1ceb9" providerId="ADAL" clId="{DB328376-F1F2-4E15-943B-16E004EE4F08}" dt="2023-09-26T15:18:12.324" v="168" actId="20577"/>
          <ac:spMkLst>
            <pc:docMk/>
            <pc:sldMk cId="1601991003" sldId="272"/>
            <ac:spMk id="8" creationId="{486F3297-39B6-B24B-EAAC-114EDB84A873}"/>
          </ac:spMkLst>
        </pc:spChg>
        <pc:spChg chg="add mod">
          <ac:chgData name="Lauren Kearney" userId="b4143d71-0b4c-487b-ad54-94c3c8f1ceb9" providerId="ADAL" clId="{DB328376-F1F2-4E15-943B-16E004EE4F08}" dt="2023-09-26T15:21:28.501" v="181" actId="20577"/>
          <ac:spMkLst>
            <pc:docMk/>
            <pc:sldMk cId="1601991003" sldId="272"/>
            <ac:spMk id="9" creationId="{1193C64A-157A-9A14-1FD6-B1C92C8775E7}"/>
          </ac:spMkLst>
        </pc:spChg>
        <pc:spChg chg="add mod">
          <ac:chgData name="Lauren Kearney" userId="b4143d71-0b4c-487b-ad54-94c3c8f1ceb9" providerId="ADAL" clId="{DB328376-F1F2-4E15-943B-16E004EE4F08}" dt="2023-09-26T15:21:39.836" v="204" actId="20577"/>
          <ac:spMkLst>
            <pc:docMk/>
            <pc:sldMk cId="1601991003" sldId="272"/>
            <ac:spMk id="10" creationId="{C3983244-E15E-F953-8AAA-A238F0C9195F}"/>
          </ac:spMkLst>
        </pc:spChg>
        <pc:spChg chg="add mod">
          <ac:chgData name="Lauren Kearney" userId="b4143d71-0b4c-487b-ad54-94c3c8f1ceb9" providerId="ADAL" clId="{DB328376-F1F2-4E15-943B-16E004EE4F08}" dt="2023-09-26T15:21:44.589" v="211" actId="20577"/>
          <ac:spMkLst>
            <pc:docMk/>
            <pc:sldMk cId="1601991003" sldId="272"/>
            <ac:spMk id="11" creationId="{45CEA0D2-EE5D-BB1B-5272-8BAFFFCC12B6}"/>
          </ac:spMkLst>
        </pc:spChg>
      </pc:sldChg>
      <pc:sldChg chg="addSp modSp new mod">
        <pc:chgData name="Lauren Kearney" userId="b4143d71-0b4c-487b-ad54-94c3c8f1ceb9" providerId="ADAL" clId="{DB328376-F1F2-4E15-943B-16E004EE4F08}" dt="2023-09-27T10:37:17.478" v="1101" actId="1076"/>
        <pc:sldMkLst>
          <pc:docMk/>
          <pc:sldMk cId="4151536833" sldId="273"/>
        </pc:sldMkLst>
        <pc:spChg chg="mod">
          <ac:chgData name="Lauren Kearney" userId="b4143d71-0b4c-487b-ad54-94c3c8f1ceb9" providerId="ADAL" clId="{DB328376-F1F2-4E15-943B-16E004EE4F08}" dt="2023-09-27T10:32:48.721" v="948" actId="1076"/>
          <ac:spMkLst>
            <pc:docMk/>
            <pc:sldMk cId="4151536833" sldId="273"/>
            <ac:spMk id="2" creationId="{D3C6D797-6727-30DE-1BE8-7F79EB1F8575}"/>
          </ac:spMkLst>
        </pc:spChg>
        <pc:graphicFrameChg chg="add mod modGraphic">
          <ac:chgData name="Lauren Kearney" userId="b4143d71-0b4c-487b-ad54-94c3c8f1ceb9" providerId="ADAL" clId="{DB328376-F1F2-4E15-943B-16E004EE4F08}" dt="2023-09-27T10:37:11.179" v="1099"/>
          <ac:graphicFrameMkLst>
            <pc:docMk/>
            <pc:sldMk cId="4151536833" sldId="273"/>
            <ac:graphicFrameMk id="8" creationId="{8CC3D2FD-F56A-AF7B-2DE5-0883EE8D6AD9}"/>
          </ac:graphicFrameMkLst>
        </pc:graphicFrameChg>
        <pc:picChg chg="add mod">
          <ac:chgData name="Lauren Kearney" userId="b4143d71-0b4c-487b-ad54-94c3c8f1ceb9" providerId="ADAL" clId="{DB328376-F1F2-4E15-943B-16E004EE4F08}" dt="2023-09-27T10:37:17.478" v="1101" actId="1076"/>
          <ac:picMkLst>
            <pc:docMk/>
            <pc:sldMk cId="4151536833" sldId="273"/>
            <ac:picMk id="7" creationId="{26ECF44A-A49A-AE0C-8714-9AE886CC6C38}"/>
          </ac:picMkLst>
        </pc:picChg>
      </pc:sldChg>
      <pc:sldChg chg="addSp modSp new mod">
        <pc:chgData name="Lauren Kearney" userId="b4143d71-0b4c-487b-ad54-94c3c8f1ceb9" providerId="ADAL" clId="{DB328376-F1F2-4E15-943B-16E004EE4F08}" dt="2023-09-27T11:02:00.558" v="1181" actId="20577"/>
        <pc:sldMkLst>
          <pc:docMk/>
          <pc:sldMk cId="738691995" sldId="274"/>
        </pc:sldMkLst>
        <pc:spChg chg="mod">
          <ac:chgData name="Lauren Kearney" userId="b4143d71-0b4c-487b-ad54-94c3c8f1ceb9" providerId="ADAL" clId="{DB328376-F1F2-4E15-943B-16E004EE4F08}" dt="2023-09-27T10:50:27.156" v="1132" actId="1076"/>
          <ac:spMkLst>
            <pc:docMk/>
            <pc:sldMk cId="738691995" sldId="274"/>
            <ac:spMk id="2" creationId="{F66D565F-A6A3-5429-3883-E28C377E2631}"/>
          </ac:spMkLst>
        </pc:spChg>
        <pc:spChg chg="add mod">
          <ac:chgData name="Lauren Kearney" userId="b4143d71-0b4c-487b-ad54-94c3c8f1ceb9" providerId="ADAL" clId="{DB328376-F1F2-4E15-943B-16E004EE4F08}" dt="2023-09-27T10:50:40.913" v="1157" actId="1076"/>
          <ac:spMkLst>
            <pc:docMk/>
            <pc:sldMk cId="738691995" sldId="274"/>
            <ac:spMk id="6" creationId="{FD7187AB-A592-5837-4862-0CD3E46E5383}"/>
          </ac:spMkLst>
        </pc:spChg>
        <pc:spChg chg="add mod">
          <ac:chgData name="Lauren Kearney" userId="b4143d71-0b4c-487b-ad54-94c3c8f1ceb9" providerId="ADAL" clId="{DB328376-F1F2-4E15-943B-16E004EE4F08}" dt="2023-09-27T11:01:52.765" v="1177" actId="20577"/>
          <ac:spMkLst>
            <pc:docMk/>
            <pc:sldMk cId="738691995" sldId="274"/>
            <ac:spMk id="7" creationId="{E3883059-13BD-8C08-A161-245A38F83895}"/>
          </ac:spMkLst>
        </pc:spChg>
        <pc:spChg chg="add mod">
          <ac:chgData name="Lauren Kearney" userId="b4143d71-0b4c-487b-ad54-94c3c8f1ceb9" providerId="ADAL" clId="{DB328376-F1F2-4E15-943B-16E004EE4F08}" dt="2023-09-27T11:02:00.558" v="1181" actId="20577"/>
          <ac:spMkLst>
            <pc:docMk/>
            <pc:sldMk cId="738691995" sldId="274"/>
            <ac:spMk id="8" creationId="{0A2E2934-4561-C3BD-9303-AD4EE0CA49FC}"/>
          </ac:spMkLst>
        </pc:spChg>
        <pc:spChg chg="add mod">
          <ac:chgData name="Lauren Kearney" userId="b4143d71-0b4c-487b-ad54-94c3c8f1ceb9" providerId="ADAL" clId="{DB328376-F1F2-4E15-943B-16E004EE4F08}" dt="2023-09-27T11:01:42.885" v="1173" actId="207"/>
          <ac:spMkLst>
            <pc:docMk/>
            <pc:sldMk cId="738691995" sldId="274"/>
            <ac:spMk id="9" creationId="{C387E5CC-64C2-978C-658E-8FEBB79FBF2A}"/>
          </ac:spMkLst>
        </pc:spChg>
      </pc:sldChg>
    </pc:docChg>
  </pc:docChgLst>
  <pc:docChgLst>
    <pc:chgData name="Lauren Kearney" userId="b4143d71-0b4c-487b-ad54-94c3c8f1ceb9" providerId="ADAL" clId="{343073CE-13C9-4DF1-ADC8-3D324A0053DA}"/>
    <pc:docChg chg="custSel addSld delSld modSld">
      <pc:chgData name="Lauren Kearney" userId="b4143d71-0b4c-487b-ad54-94c3c8f1ceb9" providerId="ADAL" clId="{343073CE-13C9-4DF1-ADC8-3D324A0053DA}" dt="2023-10-12T12:53:11.637" v="620" actId="313"/>
      <pc:docMkLst>
        <pc:docMk/>
      </pc:docMkLst>
      <pc:sldChg chg="del">
        <pc:chgData name="Lauren Kearney" userId="b4143d71-0b4c-487b-ad54-94c3c8f1ceb9" providerId="ADAL" clId="{343073CE-13C9-4DF1-ADC8-3D324A0053DA}" dt="2023-10-12T12:06:49.488" v="42" actId="47"/>
        <pc:sldMkLst>
          <pc:docMk/>
          <pc:sldMk cId="1560548218" sldId="266"/>
        </pc:sldMkLst>
      </pc:sldChg>
      <pc:sldChg chg="modSp mod">
        <pc:chgData name="Lauren Kearney" userId="b4143d71-0b4c-487b-ad54-94c3c8f1ceb9" providerId="ADAL" clId="{343073CE-13C9-4DF1-ADC8-3D324A0053DA}" dt="2023-10-12T12:09:47.142" v="137" actId="1076"/>
        <pc:sldMkLst>
          <pc:docMk/>
          <pc:sldMk cId="2688109878" sldId="267"/>
        </pc:sldMkLst>
        <pc:spChg chg="mod">
          <ac:chgData name="Lauren Kearney" userId="b4143d71-0b4c-487b-ad54-94c3c8f1ceb9" providerId="ADAL" clId="{343073CE-13C9-4DF1-ADC8-3D324A0053DA}" dt="2023-10-12T12:09:47.142" v="137" actId="1076"/>
          <ac:spMkLst>
            <pc:docMk/>
            <pc:sldMk cId="2688109878" sldId="267"/>
            <ac:spMk id="2" creationId="{30C97A73-8511-DD43-BE87-4328925D31A2}"/>
          </ac:spMkLst>
        </pc:spChg>
      </pc:sldChg>
      <pc:sldChg chg="del">
        <pc:chgData name="Lauren Kearney" userId="b4143d71-0b4c-487b-ad54-94c3c8f1ceb9" providerId="ADAL" clId="{343073CE-13C9-4DF1-ADC8-3D324A0053DA}" dt="2023-10-12T12:10:35.787" v="138" actId="47"/>
        <pc:sldMkLst>
          <pc:docMk/>
          <pc:sldMk cId="1459075223" sldId="271"/>
        </pc:sldMkLst>
      </pc:sldChg>
      <pc:sldChg chg="addSp delSp modSp mod">
        <pc:chgData name="Lauren Kearney" userId="b4143d71-0b4c-487b-ad54-94c3c8f1ceb9" providerId="ADAL" clId="{343073CE-13C9-4DF1-ADC8-3D324A0053DA}" dt="2023-10-12T12:17:44.529" v="173" actId="1076"/>
        <pc:sldMkLst>
          <pc:docMk/>
          <pc:sldMk cId="1601991003" sldId="272"/>
        </pc:sldMkLst>
        <pc:spChg chg="mod">
          <ac:chgData name="Lauren Kearney" userId="b4143d71-0b4c-487b-ad54-94c3c8f1ceb9" providerId="ADAL" clId="{343073CE-13C9-4DF1-ADC8-3D324A0053DA}" dt="2023-10-12T12:17:03.129" v="166" actId="1076"/>
          <ac:spMkLst>
            <pc:docMk/>
            <pc:sldMk cId="1601991003" sldId="272"/>
            <ac:spMk id="7" creationId="{11127E36-ABEA-BF93-86F3-C21E88024786}"/>
          </ac:spMkLst>
        </pc:spChg>
        <pc:spChg chg="mod">
          <ac:chgData name="Lauren Kearney" userId="b4143d71-0b4c-487b-ad54-94c3c8f1ceb9" providerId="ADAL" clId="{343073CE-13C9-4DF1-ADC8-3D324A0053DA}" dt="2023-10-12T12:17:09.965" v="168" actId="1076"/>
          <ac:spMkLst>
            <pc:docMk/>
            <pc:sldMk cId="1601991003" sldId="272"/>
            <ac:spMk id="8" creationId="{486F3297-39B6-B24B-EAAC-114EDB84A873}"/>
          </ac:spMkLst>
        </pc:spChg>
        <pc:spChg chg="mod">
          <ac:chgData name="Lauren Kearney" userId="b4143d71-0b4c-487b-ad54-94c3c8f1ceb9" providerId="ADAL" clId="{343073CE-13C9-4DF1-ADC8-3D324A0053DA}" dt="2023-10-12T12:17:23.171" v="170" actId="1076"/>
          <ac:spMkLst>
            <pc:docMk/>
            <pc:sldMk cId="1601991003" sldId="272"/>
            <ac:spMk id="9" creationId="{1193C64A-157A-9A14-1FD6-B1C92C8775E7}"/>
          </ac:spMkLst>
        </pc:spChg>
        <pc:spChg chg="del">
          <ac:chgData name="Lauren Kearney" userId="b4143d71-0b4c-487b-ad54-94c3c8f1ceb9" providerId="ADAL" clId="{343073CE-13C9-4DF1-ADC8-3D324A0053DA}" dt="2023-10-12T12:10:52.064" v="139" actId="478"/>
          <ac:spMkLst>
            <pc:docMk/>
            <pc:sldMk cId="1601991003" sldId="272"/>
            <ac:spMk id="10" creationId="{C3983244-E15E-F953-8AAA-A238F0C9195F}"/>
          </ac:spMkLst>
        </pc:spChg>
        <pc:spChg chg="del">
          <ac:chgData name="Lauren Kearney" userId="b4143d71-0b4c-487b-ad54-94c3c8f1ceb9" providerId="ADAL" clId="{343073CE-13C9-4DF1-ADC8-3D324A0053DA}" dt="2023-10-12T12:10:52.064" v="139" actId="478"/>
          <ac:spMkLst>
            <pc:docMk/>
            <pc:sldMk cId="1601991003" sldId="272"/>
            <ac:spMk id="11" creationId="{45CEA0D2-EE5D-BB1B-5272-8BAFFFCC12B6}"/>
          </ac:spMkLst>
        </pc:spChg>
        <pc:picChg chg="add mod">
          <ac:chgData name="Lauren Kearney" userId="b4143d71-0b4c-487b-ad54-94c3c8f1ceb9" providerId="ADAL" clId="{343073CE-13C9-4DF1-ADC8-3D324A0053DA}" dt="2023-10-12T12:14:24.327" v="146" actId="1076"/>
          <ac:picMkLst>
            <pc:docMk/>
            <pc:sldMk cId="1601991003" sldId="272"/>
            <ac:picMk id="18" creationId="{13E41813-A06C-13A1-D027-84B88FAADDB0}"/>
          </ac:picMkLst>
        </pc:picChg>
        <pc:picChg chg="add mod modCrop">
          <ac:chgData name="Lauren Kearney" userId="b4143d71-0b4c-487b-ad54-94c3c8f1ceb9" providerId="ADAL" clId="{343073CE-13C9-4DF1-ADC8-3D324A0053DA}" dt="2023-10-12T12:17:05.398" v="167" actId="1076"/>
          <ac:picMkLst>
            <pc:docMk/>
            <pc:sldMk cId="1601991003" sldId="272"/>
            <ac:picMk id="20" creationId="{438635AE-6992-458A-4627-BE343D32C6B2}"/>
          </ac:picMkLst>
        </pc:picChg>
        <pc:picChg chg="add mod">
          <ac:chgData name="Lauren Kearney" userId="b4143d71-0b4c-487b-ad54-94c3c8f1ceb9" providerId="ADAL" clId="{343073CE-13C9-4DF1-ADC8-3D324A0053DA}" dt="2023-10-12T12:17:12.317" v="169" actId="1076"/>
          <ac:picMkLst>
            <pc:docMk/>
            <pc:sldMk cId="1601991003" sldId="272"/>
            <ac:picMk id="22" creationId="{55492400-0EE9-0019-35C1-D6519555CCA9}"/>
          </ac:picMkLst>
        </pc:picChg>
        <pc:picChg chg="add mod">
          <ac:chgData name="Lauren Kearney" userId="b4143d71-0b4c-487b-ad54-94c3c8f1ceb9" providerId="ADAL" clId="{343073CE-13C9-4DF1-ADC8-3D324A0053DA}" dt="2023-10-12T12:17:44.529" v="173" actId="1076"/>
          <ac:picMkLst>
            <pc:docMk/>
            <pc:sldMk cId="1601991003" sldId="272"/>
            <ac:picMk id="24" creationId="{467BB4AA-11C9-23A0-9FA4-43E51F16ABB4}"/>
          </ac:picMkLst>
        </pc:picChg>
      </pc:sldChg>
      <pc:sldChg chg="modSp del mod">
        <pc:chgData name="Lauren Kearney" userId="b4143d71-0b4c-487b-ad54-94c3c8f1ceb9" providerId="ADAL" clId="{343073CE-13C9-4DF1-ADC8-3D324A0053DA}" dt="2023-10-12T12:27:29.588" v="217" actId="47"/>
        <pc:sldMkLst>
          <pc:docMk/>
          <pc:sldMk cId="3059153950" sldId="275"/>
        </pc:sldMkLst>
        <pc:graphicFrameChg chg="mod modGraphic">
          <ac:chgData name="Lauren Kearney" userId="b4143d71-0b4c-487b-ad54-94c3c8f1ceb9" providerId="ADAL" clId="{343073CE-13C9-4DF1-ADC8-3D324A0053DA}" dt="2023-10-12T12:27:00.674" v="213" actId="21"/>
          <ac:graphicFrameMkLst>
            <pc:docMk/>
            <pc:sldMk cId="3059153950" sldId="275"/>
            <ac:graphicFrameMk id="6" creationId="{AF1DC75F-4544-3A9C-B0F0-3295BC37D218}"/>
          </ac:graphicFrameMkLst>
        </pc:graphicFrameChg>
      </pc:sldChg>
      <pc:sldChg chg="modSp mod">
        <pc:chgData name="Lauren Kearney" userId="b4143d71-0b4c-487b-ad54-94c3c8f1ceb9" providerId="ADAL" clId="{343073CE-13C9-4DF1-ADC8-3D324A0053DA}" dt="2023-10-12T12:07:08.042" v="74" actId="1076"/>
        <pc:sldMkLst>
          <pc:docMk/>
          <pc:sldMk cId="47530393" sldId="276"/>
        </pc:sldMkLst>
        <pc:spChg chg="mod">
          <ac:chgData name="Lauren Kearney" userId="b4143d71-0b4c-487b-ad54-94c3c8f1ceb9" providerId="ADAL" clId="{343073CE-13C9-4DF1-ADC8-3D324A0053DA}" dt="2023-10-12T12:07:08.042" v="74" actId="1076"/>
          <ac:spMkLst>
            <pc:docMk/>
            <pc:sldMk cId="47530393" sldId="276"/>
            <ac:spMk id="2" creationId="{14B101B0-2579-A269-C029-C052022AA028}"/>
          </ac:spMkLst>
        </pc:spChg>
      </pc:sldChg>
      <pc:sldChg chg="addSp modSp new mod modNotesTx">
        <pc:chgData name="Lauren Kearney" userId="b4143d71-0b4c-487b-ad54-94c3c8f1ceb9" providerId="ADAL" clId="{343073CE-13C9-4DF1-ADC8-3D324A0053DA}" dt="2023-10-12T12:53:11.637" v="620" actId="313"/>
        <pc:sldMkLst>
          <pc:docMk/>
          <pc:sldMk cId="2060922315" sldId="277"/>
        </pc:sldMkLst>
        <pc:spChg chg="mod">
          <ac:chgData name="Lauren Kearney" userId="b4143d71-0b4c-487b-ad54-94c3c8f1ceb9" providerId="ADAL" clId="{343073CE-13C9-4DF1-ADC8-3D324A0053DA}" dt="2023-10-12T11:54:02.794" v="34" actId="1076"/>
          <ac:spMkLst>
            <pc:docMk/>
            <pc:sldMk cId="2060922315" sldId="277"/>
            <ac:spMk id="2" creationId="{2C9F1BC6-8D78-B2D8-5960-5E9CF454E987}"/>
          </ac:spMkLst>
        </pc:spChg>
        <pc:spChg chg="add mod">
          <ac:chgData name="Lauren Kearney" userId="b4143d71-0b4c-487b-ad54-94c3c8f1ceb9" providerId="ADAL" clId="{343073CE-13C9-4DF1-ADC8-3D324A0053DA}" dt="2023-10-12T12:29:19.713" v="242" actId="1076"/>
          <ac:spMkLst>
            <pc:docMk/>
            <pc:sldMk cId="2060922315" sldId="277"/>
            <ac:spMk id="12" creationId="{2FBDEC82-46E9-0C6B-9E0F-6AEA7852B61F}"/>
          </ac:spMkLst>
        </pc:spChg>
        <pc:spChg chg="add mod">
          <ac:chgData name="Lauren Kearney" userId="b4143d71-0b4c-487b-ad54-94c3c8f1ceb9" providerId="ADAL" clId="{343073CE-13C9-4DF1-ADC8-3D324A0053DA}" dt="2023-10-12T12:29:31.935" v="273" actId="122"/>
          <ac:spMkLst>
            <pc:docMk/>
            <pc:sldMk cId="2060922315" sldId="277"/>
            <ac:spMk id="13" creationId="{1B6B496D-55BA-CD06-3493-DA9E6D8BF735}"/>
          </ac:spMkLst>
        </pc:spChg>
        <pc:spChg chg="add mod">
          <ac:chgData name="Lauren Kearney" userId="b4143d71-0b4c-487b-ad54-94c3c8f1ceb9" providerId="ADAL" clId="{343073CE-13C9-4DF1-ADC8-3D324A0053DA}" dt="2023-10-12T12:29:51.849" v="297" actId="20577"/>
          <ac:spMkLst>
            <pc:docMk/>
            <pc:sldMk cId="2060922315" sldId="277"/>
            <ac:spMk id="14" creationId="{162B313D-13A1-D21A-0BFB-43CC900AC5B9}"/>
          </ac:spMkLst>
        </pc:spChg>
        <pc:picChg chg="add mod">
          <ac:chgData name="Lauren Kearney" userId="b4143d71-0b4c-487b-ad54-94c3c8f1ceb9" providerId="ADAL" clId="{343073CE-13C9-4DF1-ADC8-3D324A0053DA}" dt="2023-10-12T12:29:17.544" v="241" actId="1076"/>
          <ac:picMkLst>
            <pc:docMk/>
            <pc:sldMk cId="2060922315" sldId="277"/>
            <ac:picMk id="7" creationId="{9BE3E3B1-7BA3-D41E-E78B-2B3A71315AD7}"/>
          </ac:picMkLst>
        </pc:picChg>
        <pc:picChg chg="add mod">
          <ac:chgData name="Lauren Kearney" userId="b4143d71-0b4c-487b-ad54-94c3c8f1ceb9" providerId="ADAL" clId="{343073CE-13C9-4DF1-ADC8-3D324A0053DA}" dt="2023-10-12T12:03:22.521" v="38" actId="1076"/>
          <ac:picMkLst>
            <pc:docMk/>
            <pc:sldMk cId="2060922315" sldId="277"/>
            <ac:picMk id="9" creationId="{EC877419-3E7A-BC8E-95EF-7C2C8C80FCD0}"/>
          </ac:picMkLst>
        </pc:picChg>
        <pc:picChg chg="add mod">
          <ac:chgData name="Lauren Kearney" userId="b4143d71-0b4c-487b-ad54-94c3c8f1ceb9" providerId="ADAL" clId="{343073CE-13C9-4DF1-ADC8-3D324A0053DA}" dt="2023-10-12T12:29:34.007" v="274" actId="1076"/>
          <ac:picMkLst>
            <pc:docMk/>
            <pc:sldMk cId="2060922315" sldId="277"/>
            <ac:picMk id="11" creationId="{1C4A797D-E7D9-34B2-CD33-C0040BDD1E25}"/>
          </ac:picMkLst>
        </pc:picChg>
      </pc:sldChg>
      <pc:sldChg chg="modSp new mod">
        <pc:chgData name="Lauren Kearney" userId="b4143d71-0b4c-487b-ad54-94c3c8f1ceb9" providerId="ADAL" clId="{343073CE-13C9-4DF1-ADC8-3D324A0053DA}" dt="2023-10-12T12:07:38.323" v="116" actId="1076"/>
        <pc:sldMkLst>
          <pc:docMk/>
          <pc:sldMk cId="4160456685" sldId="278"/>
        </pc:sldMkLst>
        <pc:spChg chg="mod">
          <ac:chgData name="Lauren Kearney" userId="b4143d71-0b4c-487b-ad54-94c3c8f1ceb9" providerId="ADAL" clId="{343073CE-13C9-4DF1-ADC8-3D324A0053DA}" dt="2023-10-12T12:07:38.323" v="116" actId="1076"/>
          <ac:spMkLst>
            <pc:docMk/>
            <pc:sldMk cId="4160456685" sldId="278"/>
            <ac:spMk id="2" creationId="{A9AB837D-4FE3-9D4A-7AC2-1C908C0198F5}"/>
          </ac:spMkLst>
        </pc:spChg>
      </pc:sldChg>
      <pc:sldChg chg="addSp delSp modSp add mod modAnim">
        <pc:chgData name="Lauren Kearney" userId="b4143d71-0b4c-487b-ad54-94c3c8f1ceb9" providerId="ADAL" clId="{343073CE-13C9-4DF1-ADC8-3D324A0053DA}" dt="2023-10-12T12:27:07.412" v="216" actId="20577"/>
        <pc:sldMkLst>
          <pc:docMk/>
          <pc:sldMk cId="3212338926" sldId="279"/>
        </pc:sldMkLst>
        <pc:spChg chg="add mod">
          <ac:chgData name="Lauren Kearney" userId="b4143d71-0b4c-487b-ad54-94c3c8f1ceb9" providerId="ADAL" clId="{343073CE-13C9-4DF1-ADC8-3D324A0053DA}" dt="2023-10-12T12:19:10.866" v="187" actId="1076"/>
          <ac:spMkLst>
            <pc:docMk/>
            <pc:sldMk cId="3212338926" sldId="279"/>
            <ac:spMk id="11" creationId="{EF8182EE-1B1F-8BF7-7E24-77B262228D1C}"/>
          </ac:spMkLst>
        </pc:spChg>
        <pc:spChg chg="add mod">
          <ac:chgData name="Lauren Kearney" userId="b4143d71-0b4c-487b-ad54-94c3c8f1ceb9" providerId="ADAL" clId="{343073CE-13C9-4DF1-ADC8-3D324A0053DA}" dt="2023-10-12T12:20:30.693" v="202" actId="20577"/>
          <ac:spMkLst>
            <pc:docMk/>
            <pc:sldMk cId="3212338926" sldId="279"/>
            <ac:spMk id="23" creationId="{A9A8B6D7-621A-3C24-2637-74CDFD730BCA}"/>
          </ac:spMkLst>
        </pc:spChg>
        <pc:spChg chg="add mod">
          <ac:chgData name="Lauren Kearney" userId="b4143d71-0b4c-487b-ad54-94c3c8f1ceb9" providerId="ADAL" clId="{343073CE-13C9-4DF1-ADC8-3D324A0053DA}" dt="2023-10-12T12:26:53.892" v="212" actId="20577"/>
          <ac:spMkLst>
            <pc:docMk/>
            <pc:sldMk cId="3212338926" sldId="279"/>
            <ac:spMk id="27" creationId="{FE72FA10-F663-A59C-9542-AACC4918E47D}"/>
          </ac:spMkLst>
        </pc:spChg>
        <pc:spChg chg="add mod">
          <ac:chgData name="Lauren Kearney" userId="b4143d71-0b4c-487b-ad54-94c3c8f1ceb9" providerId="ADAL" clId="{343073CE-13C9-4DF1-ADC8-3D324A0053DA}" dt="2023-10-12T12:27:07.412" v="216" actId="20577"/>
          <ac:spMkLst>
            <pc:docMk/>
            <pc:sldMk cId="3212338926" sldId="279"/>
            <ac:spMk id="29" creationId="{EB1C0F9F-7843-2858-28CB-4F0C1B722CC7}"/>
          </ac:spMkLst>
        </pc:spChg>
        <pc:grpChg chg="del">
          <ac:chgData name="Lauren Kearney" userId="b4143d71-0b4c-487b-ad54-94c3c8f1ceb9" providerId="ADAL" clId="{343073CE-13C9-4DF1-ADC8-3D324A0053DA}" dt="2023-10-12T12:18:34.695" v="176" actId="478"/>
          <ac:grpSpMkLst>
            <pc:docMk/>
            <pc:sldMk cId="3212338926" sldId="279"/>
            <ac:grpSpMk id="12" creationId="{9DB39409-DC8A-77FF-CBA5-2DA3A8EE5AAF}"/>
          </ac:grpSpMkLst>
        </pc:grpChg>
        <pc:cxnChg chg="add mod">
          <ac:chgData name="Lauren Kearney" userId="b4143d71-0b4c-487b-ad54-94c3c8f1ceb9" providerId="ADAL" clId="{343073CE-13C9-4DF1-ADC8-3D324A0053DA}" dt="2023-10-12T12:19:45.040" v="193" actId="1582"/>
          <ac:cxnSpMkLst>
            <pc:docMk/>
            <pc:sldMk cId="3212338926" sldId="279"/>
            <ac:cxnSpMk id="19" creationId="{6644D6C4-03D3-50A0-FDD8-C8348940BBF6}"/>
          </ac:cxnSpMkLst>
        </pc:cxnChg>
        <pc:cxnChg chg="add mod">
          <ac:chgData name="Lauren Kearney" userId="b4143d71-0b4c-487b-ad54-94c3c8f1ceb9" providerId="ADAL" clId="{343073CE-13C9-4DF1-ADC8-3D324A0053DA}" dt="2023-10-12T12:20:27.898" v="200"/>
          <ac:cxnSpMkLst>
            <pc:docMk/>
            <pc:sldMk cId="3212338926" sldId="279"/>
            <ac:cxnSpMk id="25" creationId="{1A17FEFC-91E2-214D-F480-95C5B2A87F43}"/>
          </ac:cxnSpMkLst>
        </pc:cxnChg>
        <pc:cxnChg chg="add mod">
          <ac:chgData name="Lauren Kearney" userId="b4143d71-0b4c-487b-ad54-94c3c8f1ceb9" providerId="ADAL" clId="{343073CE-13C9-4DF1-ADC8-3D324A0053DA}" dt="2023-10-12T12:26:50.020" v="210"/>
          <ac:cxnSpMkLst>
            <pc:docMk/>
            <pc:sldMk cId="3212338926" sldId="279"/>
            <ac:cxnSpMk id="28" creationId="{D60BAC38-61AF-2F4C-D355-6FB9E03EA0E7}"/>
          </ac:cxnSpMkLst>
        </pc:cxnChg>
        <pc:cxnChg chg="add mod">
          <ac:chgData name="Lauren Kearney" userId="b4143d71-0b4c-487b-ad54-94c3c8f1ceb9" providerId="ADAL" clId="{343073CE-13C9-4DF1-ADC8-3D324A0053DA}" dt="2023-10-12T12:26:31.353" v="208" actId="1076"/>
          <ac:cxnSpMkLst>
            <pc:docMk/>
            <pc:sldMk cId="3212338926" sldId="279"/>
            <ac:cxnSpMk id="30" creationId="{3B2A9CC6-3F24-E179-53C2-080DD2434615}"/>
          </ac:cxnSpMkLst>
        </pc:cxnChg>
      </pc:sldChg>
      <pc:sldChg chg="add modNotesTx">
        <pc:chgData name="Lauren Kearney" userId="b4143d71-0b4c-487b-ad54-94c3c8f1ceb9" providerId="ADAL" clId="{343073CE-13C9-4DF1-ADC8-3D324A0053DA}" dt="2023-10-12T12:50:48.528" v="435" actId="114"/>
        <pc:sldMkLst>
          <pc:docMk/>
          <pc:sldMk cId="747516881" sldId="280"/>
        </pc:sldMkLst>
      </pc:sldChg>
      <pc:sldChg chg="add modNotesTx">
        <pc:chgData name="Lauren Kearney" userId="b4143d71-0b4c-487b-ad54-94c3c8f1ceb9" providerId="ADAL" clId="{343073CE-13C9-4DF1-ADC8-3D324A0053DA}" dt="2023-10-12T12:51:02.672" v="438"/>
        <pc:sldMkLst>
          <pc:docMk/>
          <pc:sldMk cId="1791097362" sldId="281"/>
        </pc:sldMkLst>
      </pc:sldChg>
      <pc:sldChg chg="add del">
        <pc:chgData name="Lauren Kearney" userId="b4143d71-0b4c-487b-ad54-94c3c8f1ceb9" providerId="ADAL" clId="{343073CE-13C9-4DF1-ADC8-3D324A0053DA}" dt="2023-10-12T12:50:58.582" v="437"/>
        <pc:sldMkLst>
          <pc:docMk/>
          <pc:sldMk cId="3346881974" sldId="282"/>
        </pc:sldMkLst>
      </pc:sldChg>
      <pc:sldChg chg="add del">
        <pc:chgData name="Lauren Kearney" userId="b4143d71-0b4c-487b-ad54-94c3c8f1ceb9" providerId="ADAL" clId="{343073CE-13C9-4DF1-ADC8-3D324A0053DA}" dt="2023-10-12T12:50:58.582" v="437"/>
        <pc:sldMkLst>
          <pc:docMk/>
          <pc:sldMk cId="1748521283" sldId="283"/>
        </pc:sldMkLst>
      </pc:sldChg>
    </pc:docChg>
  </pc:docChgLst>
  <pc:docChgLst>
    <pc:chgData name="Anthea Wilson" userId="f289f84a-f1ae-46ed-b624-bcccc8b1693e" providerId="ADAL" clId="{4DF03270-6C13-4055-95F0-CBA278E86698}"/>
    <pc:docChg chg="modSld">
      <pc:chgData name="Anthea Wilson" userId="f289f84a-f1ae-46ed-b624-bcccc8b1693e" providerId="ADAL" clId="{4DF03270-6C13-4055-95F0-CBA278E86698}" dt="2023-12-12T17:00:10.817" v="34" actId="34135"/>
      <pc:docMkLst>
        <pc:docMk/>
      </pc:docMkLst>
      <pc:sldChg chg="addSp modSp mod">
        <pc:chgData name="Anthea Wilson" userId="f289f84a-f1ae-46ed-b624-bcccc8b1693e" providerId="ADAL" clId="{4DF03270-6C13-4055-95F0-CBA278E86698}" dt="2023-12-12T16:53:35.493" v="3" actId="34135"/>
        <pc:sldMkLst>
          <pc:docMk/>
          <pc:sldMk cId="2181119785" sldId="265"/>
        </pc:sldMkLst>
        <pc:picChg chg="add mod">
          <ac:chgData name="Anthea Wilson" userId="f289f84a-f1ae-46ed-b624-bcccc8b1693e" providerId="ADAL" clId="{4DF03270-6C13-4055-95F0-CBA278E86698}" dt="2023-12-12T16:53:35.493" v="3" actId="34135"/>
          <ac:picMkLst>
            <pc:docMk/>
            <pc:sldMk cId="2181119785" sldId="265"/>
            <ac:picMk id="6" creationId="{60F14230-DB27-5BFE-8596-3978783DD926}"/>
          </ac:picMkLst>
        </pc:picChg>
      </pc:sldChg>
      <pc:sldChg chg="addSp modSp mod">
        <pc:chgData name="Anthea Wilson" userId="f289f84a-f1ae-46ed-b624-bcccc8b1693e" providerId="ADAL" clId="{4DF03270-6C13-4055-95F0-CBA278E86698}" dt="2023-12-12T17:00:10.817" v="34" actId="34135"/>
        <pc:sldMkLst>
          <pc:docMk/>
          <pc:sldMk cId="2974942175" sldId="268"/>
        </pc:sldMkLst>
        <pc:picChg chg="add mod">
          <ac:chgData name="Anthea Wilson" userId="f289f84a-f1ae-46ed-b624-bcccc8b1693e" providerId="ADAL" clId="{4DF03270-6C13-4055-95F0-CBA278E86698}" dt="2023-12-12T17:00:10.817" v="34" actId="34135"/>
          <ac:picMkLst>
            <pc:docMk/>
            <pc:sldMk cId="2974942175" sldId="268"/>
            <ac:picMk id="7" creationId="{083E5033-1789-3D03-C5C1-F550E9D7B28B}"/>
          </ac:picMkLst>
        </pc:picChg>
      </pc:sldChg>
      <pc:sldChg chg="addSp modSp mod">
        <pc:chgData name="Anthea Wilson" userId="f289f84a-f1ae-46ed-b624-bcccc8b1693e" providerId="ADAL" clId="{4DF03270-6C13-4055-95F0-CBA278E86698}" dt="2023-12-12T16:53:15.497" v="1" actId="34135"/>
        <pc:sldMkLst>
          <pc:docMk/>
          <pc:sldMk cId="2808280998" sldId="270"/>
        </pc:sldMkLst>
        <pc:picChg chg="add mod">
          <ac:chgData name="Anthea Wilson" userId="f289f84a-f1ae-46ed-b624-bcccc8b1693e" providerId="ADAL" clId="{4DF03270-6C13-4055-95F0-CBA278E86698}" dt="2023-12-12T16:53:15.497" v="1" actId="34135"/>
          <ac:picMkLst>
            <pc:docMk/>
            <pc:sldMk cId="2808280998" sldId="270"/>
            <ac:picMk id="7" creationId="{BCA34274-7710-54EE-5C87-A9C6193A394C}"/>
          </ac:picMkLst>
        </pc:picChg>
      </pc:sldChg>
      <pc:sldChg chg="addSp modSp mod">
        <pc:chgData name="Anthea Wilson" userId="f289f84a-f1ae-46ed-b624-bcccc8b1693e" providerId="ADAL" clId="{4DF03270-6C13-4055-95F0-CBA278E86698}" dt="2023-12-12T16:55:51.540" v="9" actId="34135"/>
        <pc:sldMkLst>
          <pc:docMk/>
          <pc:sldMk cId="1601991003" sldId="272"/>
        </pc:sldMkLst>
        <pc:picChg chg="add mod">
          <ac:chgData name="Anthea Wilson" userId="f289f84a-f1ae-46ed-b624-bcccc8b1693e" providerId="ADAL" clId="{4DF03270-6C13-4055-95F0-CBA278E86698}" dt="2023-12-12T16:55:51.540" v="9" actId="34135"/>
          <ac:picMkLst>
            <pc:docMk/>
            <pc:sldMk cId="1601991003" sldId="272"/>
            <ac:picMk id="10" creationId="{2AB9733C-AD78-2E27-53F6-461A88ACAE68}"/>
          </ac:picMkLst>
        </pc:picChg>
      </pc:sldChg>
      <pc:sldChg chg="addSp modSp mod">
        <pc:chgData name="Anthea Wilson" userId="f289f84a-f1ae-46ed-b624-bcccc8b1693e" providerId="ADAL" clId="{4DF03270-6C13-4055-95F0-CBA278E86698}" dt="2023-12-12T16:55:29.125" v="5" actId="34135"/>
        <pc:sldMkLst>
          <pc:docMk/>
          <pc:sldMk cId="4151536833" sldId="273"/>
        </pc:sldMkLst>
        <pc:picChg chg="add mod">
          <ac:chgData name="Anthea Wilson" userId="f289f84a-f1ae-46ed-b624-bcccc8b1693e" providerId="ADAL" clId="{4DF03270-6C13-4055-95F0-CBA278E86698}" dt="2023-12-12T16:55:29.125" v="5" actId="34135"/>
          <ac:picMkLst>
            <pc:docMk/>
            <pc:sldMk cId="4151536833" sldId="273"/>
            <ac:picMk id="13" creationId="{DDCA3628-AAB7-25B4-08CA-EE6632095DAA}"/>
          </ac:picMkLst>
        </pc:picChg>
      </pc:sldChg>
      <pc:sldChg chg="addSp modSp mod">
        <pc:chgData name="Anthea Wilson" userId="f289f84a-f1ae-46ed-b624-bcccc8b1693e" providerId="ADAL" clId="{4DF03270-6C13-4055-95F0-CBA278E86698}" dt="2023-12-12T16:55:43.797" v="7" actId="34135"/>
        <pc:sldMkLst>
          <pc:docMk/>
          <pc:sldMk cId="738691995" sldId="274"/>
        </pc:sldMkLst>
        <pc:picChg chg="add mod">
          <ac:chgData name="Anthea Wilson" userId="f289f84a-f1ae-46ed-b624-bcccc8b1693e" providerId="ADAL" clId="{4DF03270-6C13-4055-95F0-CBA278E86698}" dt="2023-12-12T16:55:43.797" v="7" actId="34135"/>
          <ac:picMkLst>
            <pc:docMk/>
            <pc:sldMk cId="738691995" sldId="274"/>
            <ac:picMk id="10" creationId="{F43EF29A-1254-12DC-2BD8-2A30A9189EB4}"/>
          </ac:picMkLst>
        </pc:picChg>
      </pc:sldChg>
      <pc:sldChg chg="addSp modSp mod">
        <pc:chgData name="Anthea Wilson" userId="f289f84a-f1ae-46ed-b624-bcccc8b1693e" providerId="ADAL" clId="{4DF03270-6C13-4055-95F0-CBA278E86698}" dt="2023-12-12T16:58:01.721" v="24" actId="34135"/>
        <pc:sldMkLst>
          <pc:docMk/>
          <pc:sldMk cId="47530393" sldId="276"/>
        </pc:sldMkLst>
        <pc:picChg chg="add mod">
          <ac:chgData name="Anthea Wilson" userId="f289f84a-f1ae-46ed-b624-bcccc8b1693e" providerId="ADAL" clId="{4DF03270-6C13-4055-95F0-CBA278E86698}" dt="2023-12-12T16:58:01.721" v="24" actId="34135"/>
          <ac:picMkLst>
            <pc:docMk/>
            <pc:sldMk cId="47530393" sldId="276"/>
            <ac:picMk id="9" creationId="{31884A71-63F7-A41E-7644-5288A5D22D2E}"/>
          </ac:picMkLst>
        </pc:picChg>
      </pc:sldChg>
      <pc:sldChg chg="addSp modSp mod">
        <pc:chgData name="Anthea Wilson" userId="f289f84a-f1ae-46ed-b624-bcccc8b1693e" providerId="ADAL" clId="{4DF03270-6C13-4055-95F0-CBA278E86698}" dt="2023-12-12T16:57:46.693" v="22" actId="34135"/>
        <pc:sldMkLst>
          <pc:docMk/>
          <pc:sldMk cId="2060922315" sldId="277"/>
        </pc:sldMkLst>
        <pc:picChg chg="add mod">
          <ac:chgData name="Anthea Wilson" userId="f289f84a-f1ae-46ed-b624-bcccc8b1693e" providerId="ADAL" clId="{4DF03270-6C13-4055-95F0-CBA278E86698}" dt="2023-12-12T16:57:46.693" v="22" actId="34135"/>
          <ac:picMkLst>
            <pc:docMk/>
            <pc:sldMk cId="2060922315" sldId="277"/>
            <ac:picMk id="6" creationId="{6A92ACAE-8986-D372-40DF-CC8CDBB7350E}"/>
          </ac:picMkLst>
        </pc:picChg>
      </pc:sldChg>
      <pc:sldChg chg="addSp modSp mod">
        <pc:chgData name="Anthea Wilson" userId="f289f84a-f1ae-46ed-b624-bcccc8b1693e" providerId="ADAL" clId="{4DF03270-6C13-4055-95F0-CBA278E86698}" dt="2023-12-12T16:59:24.989" v="28" actId="34135"/>
        <pc:sldMkLst>
          <pc:docMk/>
          <pc:sldMk cId="4160456685" sldId="278"/>
        </pc:sldMkLst>
        <pc:picChg chg="add mod">
          <ac:chgData name="Anthea Wilson" userId="f289f84a-f1ae-46ed-b624-bcccc8b1693e" providerId="ADAL" clId="{4DF03270-6C13-4055-95F0-CBA278E86698}" dt="2023-12-12T16:59:24.989" v="28" actId="34135"/>
          <ac:picMkLst>
            <pc:docMk/>
            <pc:sldMk cId="4160456685" sldId="278"/>
            <ac:picMk id="7" creationId="{8F34E039-DF34-DC74-05DA-DB5F621405C2}"/>
          </ac:picMkLst>
        </pc:picChg>
      </pc:sldChg>
      <pc:sldChg chg="addSp modSp mod">
        <pc:chgData name="Anthea Wilson" userId="f289f84a-f1ae-46ed-b624-bcccc8b1693e" providerId="ADAL" clId="{4DF03270-6C13-4055-95F0-CBA278E86698}" dt="2023-12-12T16:56:38.214" v="16" actId="34135"/>
        <pc:sldMkLst>
          <pc:docMk/>
          <pc:sldMk cId="3212338926" sldId="279"/>
        </pc:sldMkLst>
        <pc:spChg chg="mod">
          <ac:chgData name="Anthea Wilson" userId="f289f84a-f1ae-46ed-b624-bcccc8b1693e" providerId="ADAL" clId="{4DF03270-6C13-4055-95F0-CBA278E86698}" dt="2023-12-12T16:56:14.151" v="10" actId="1076"/>
          <ac:spMkLst>
            <pc:docMk/>
            <pc:sldMk cId="3212338926" sldId="279"/>
            <ac:spMk id="27" creationId="{FE72FA10-F663-A59C-9542-AACC4918E47D}"/>
          </ac:spMkLst>
        </pc:spChg>
        <pc:spChg chg="mod">
          <ac:chgData name="Anthea Wilson" userId="f289f84a-f1ae-46ed-b624-bcccc8b1693e" providerId="ADAL" clId="{4DF03270-6C13-4055-95F0-CBA278E86698}" dt="2023-12-12T16:56:30.135" v="14" actId="1076"/>
          <ac:spMkLst>
            <pc:docMk/>
            <pc:sldMk cId="3212338926" sldId="279"/>
            <ac:spMk id="29" creationId="{EB1C0F9F-7843-2858-28CB-4F0C1B722CC7}"/>
          </ac:spMkLst>
        </pc:spChg>
        <pc:picChg chg="add mod">
          <ac:chgData name="Anthea Wilson" userId="f289f84a-f1ae-46ed-b624-bcccc8b1693e" providerId="ADAL" clId="{4DF03270-6C13-4055-95F0-CBA278E86698}" dt="2023-12-12T16:56:38.214" v="16" actId="34135"/>
          <ac:picMkLst>
            <pc:docMk/>
            <pc:sldMk cId="3212338926" sldId="279"/>
            <ac:picMk id="15" creationId="{479578C7-4830-F6E9-25F9-B5EBDFA1AE09}"/>
          </ac:picMkLst>
        </pc:picChg>
        <pc:cxnChg chg="mod">
          <ac:chgData name="Anthea Wilson" userId="f289f84a-f1ae-46ed-b624-bcccc8b1693e" providerId="ADAL" clId="{4DF03270-6C13-4055-95F0-CBA278E86698}" dt="2023-12-12T16:56:22.383" v="13" actId="14100"/>
          <ac:cxnSpMkLst>
            <pc:docMk/>
            <pc:sldMk cId="3212338926" sldId="279"/>
            <ac:cxnSpMk id="28" creationId="{D60BAC38-61AF-2F4C-D355-6FB9E03EA0E7}"/>
          </ac:cxnSpMkLst>
        </pc:cxnChg>
        <pc:cxnChg chg="mod">
          <ac:chgData name="Anthea Wilson" userId="f289f84a-f1ae-46ed-b624-bcccc8b1693e" providerId="ADAL" clId="{4DF03270-6C13-4055-95F0-CBA278E86698}" dt="2023-12-12T16:56:30.135" v="14" actId="1076"/>
          <ac:cxnSpMkLst>
            <pc:docMk/>
            <pc:sldMk cId="3212338926" sldId="279"/>
            <ac:cxnSpMk id="30" creationId="{3B2A9CC6-3F24-E179-53C2-080DD2434615}"/>
          </ac:cxnSpMkLst>
        </pc:cxnChg>
      </pc:sldChg>
      <pc:sldChg chg="addSp modSp mod">
        <pc:chgData name="Anthea Wilson" userId="f289f84a-f1ae-46ed-b624-bcccc8b1693e" providerId="ADAL" clId="{4DF03270-6C13-4055-95F0-CBA278E86698}" dt="2023-12-12T16:59:45.029" v="30" actId="34135"/>
        <pc:sldMkLst>
          <pc:docMk/>
          <pc:sldMk cId="747516881" sldId="280"/>
        </pc:sldMkLst>
        <pc:picChg chg="add mod">
          <ac:chgData name="Anthea Wilson" userId="f289f84a-f1ae-46ed-b624-bcccc8b1693e" providerId="ADAL" clId="{4DF03270-6C13-4055-95F0-CBA278E86698}" dt="2023-12-12T16:59:45.029" v="30" actId="34135"/>
          <ac:picMkLst>
            <pc:docMk/>
            <pc:sldMk cId="747516881" sldId="280"/>
            <ac:picMk id="6" creationId="{1A765C1E-C26B-9CC3-7FB8-D921B5734BC3}"/>
          </ac:picMkLst>
        </pc:picChg>
      </pc:sldChg>
      <pc:sldChg chg="addSp modSp mod">
        <pc:chgData name="Anthea Wilson" userId="f289f84a-f1ae-46ed-b624-bcccc8b1693e" providerId="ADAL" clId="{4DF03270-6C13-4055-95F0-CBA278E86698}" dt="2023-12-12T16:59:53.932" v="32" actId="34135"/>
        <pc:sldMkLst>
          <pc:docMk/>
          <pc:sldMk cId="1791097362" sldId="281"/>
        </pc:sldMkLst>
        <pc:picChg chg="add mod">
          <ac:chgData name="Anthea Wilson" userId="f289f84a-f1ae-46ed-b624-bcccc8b1693e" providerId="ADAL" clId="{4DF03270-6C13-4055-95F0-CBA278E86698}" dt="2023-12-12T16:59:53.932" v="32" actId="34135"/>
          <ac:picMkLst>
            <pc:docMk/>
            <pc:sldMk cId="1791097362" sldId="281"/>
            <ac:picMk id="6" creationId="{448F4B98-610F-05AA-6EE4-3A15CE4B4796}"/>
          </ac:picMkLst>
        </pc:picChg>
      </pc:sldChg>
      <pc:sldChg chg="addSp modSp mod">
        <pc:chgData name="Anthea Wilson" userId="f289f84a-f1ae-46ed-b624-bcccc8b1693e" providerId="ADAL" clId="{4DF03270-6C13-4055-95F0-CBA278E86698}" dt="2023-12-12T16:58:26.623" v="26" actId="34135"/>
        <pc:sldMkLst>
          <pc:docMk/>
          <pc:sldMk cId="2982418467" sldId="282"/>
        </pc:sldMkLst>
        <pc:picChg chg="add mod">
          <ac:chgData name="Anthea Wilson" userId="f289f84a-f1ae-46ed-b624-bcccc8b1693e" providerId="ADAL" clId="{4DF03270-6C13-4055-95F0-CBA278E86698}" dt="2023-12-12T16:58:26.623" v="26" actId="34135"/>
          <ac:picMkLst>
            <pc:docMk/>
            <pc:sldMk cId="2982418467" sldId="282"/>
            <ac:picMk id="6" creationId="{D57D47EB-76F0-98FC-0606-708F103C3AA7}"/>
          </ac:picMkLst>
        </pc:picChg>
      </pc:sldChg>
      <pc:sldChg chg="addSp modSp mod">
        <pc:chgData name="Anthea Wilson" userId="f289f84a-f1ae-46ed-b624-bcccc8b1693e" providerId="ADAL" clId="{4DF03270-6C13-4055-95F0-CBA278E86698}" dt="2023-12-12T16:57:04.374" v="18" actId="34135"/>
        <pc:sldMkLst>
          <pc:docMk/>
          <pc:sldMk cId="153543293" sldId="283"/>
        </pc:sldMkLst>
        <pc:picChg chg="add mod">
          <ac:chgData name="Anthea Wilson" userId="f289f84a-f1ae-46ed-b624-bcccc8b1693e" providerId="ADAL" clId="{4DF03270-6C13-4055-95F0-CBA278E86698}" dt="2023-12-12T16:57:04.374" v="18" actId="34135"/>
          <ac:picMkLst>
            <pc:docMk/>
            <pc:sldMk cId="153543293" sldId="283"/>
            <ac:picMk id="6" creationId="{08FCA185-7E1F-A63A-DFD5-FE3E9A76A015}"/>
          </ac:picMkLst>
        </pc:picChg>
      </pc:sldChg>
      <pc:sldChg chg="addSp modSp mod">
        <pc:chgData name="Anthea Wilson" userId="f289f84a-f1ae-46ed-b624-bcccc8b1693e" providerId="ADAL" clId="{4DF03270-6C13-4055-95F0-CBA278E86698}" dt="2023-12-12T16:57:16.877" v="20" actId="34135"/>
        <pc:sldMkLst>
          <pc:docMk/>
          <pc:sldMk cId="3158188214" sldId="284"/>
        </pc:sldMkLst>
        <pc:picChg chg="add mod">
          <ac:chgData name="Anthea Wilson" userId="f289f84a-f1ae-46ed-b624-bcccc8b1693e" providerId="ADAL" clId="{4DF03270-6C13-4055-95F0-CBA278E86698}" dt="2023-12-12T16:57:16.877" v="20" actId="34135"/>
          <ac:picMkLst>
            <pc:docMk/>
            <pc:sldMk cId="3158188214" sldId="284"/>
            <ac:picMk id="6" creationId="{4E90138E-32C7-BBE8-9074-3DC12A392A8D}"/>
          </ac:picMkLst>
        </pc:picChg>
      </pc:sldChg>
    </pc:docChg>
  </pc:docChgLst>
  <pc:docChgLst>
    <pc:chgData name="Anthea Wilson" userId="S::anthea.wilson@esbuk.org::f289f84a-f1ae-46ed-b624-bcccc8b1693e" providerId="AD" clId="Web-{7EC21434-07DF-5EFD-53B4-8B519F7BB582}"/>
    <pc:docChg chg="modSld">
      <pc:chgData name="Anthea Wilson" userId="S::anthea.wilson@esbuk.org::f289f84a-f1ae-46ed-b624-bcccc8b1693e" providerId="AD" clId="Web-{7EC21434-07DF-5EFD-53B4-8B519F7BB582}" dt="2023-10-18T14:47:43.168" v="1" actId="20577"/>
      <pc:docMkLst>
        <pc:docMk/>
      </pc:docMkLst>
      <pc:sldChg chg="modSp">
        <pc:chgData name="Anthea Wilson" userId="S::anthea.wilson@esbuk.org::f289f84a-f1ae-46ed-b624-bcccc8b1693e" providerId="AD" clId="Web-{7EC21434-07DF-5EFD-53B4-8B519F7BB582}" dt="2023-10-18T14:47:43.168" v="1" actId="20577"/>
        <pc:sldMkLst>
          <pc:docMk/>
          <pc:sldMk cId="380473199" sldId="269"/>
        </pc:sldMkLst>
        <pc:spChg chg="mod">
          <ac:chgData name="Anthea Wilson" userId="S::anthea.wilson@esbuk.org::f289f84a-f1ae-46ed-b624-bcccc8b1693e" providerId="AD" clId="Web-{7EC21434-07DF-5EFD-53B4-8B519F7BB582}" dt="2023-10-18T14:47:43.168" v="1" actId="20577"/>
          <ac:spMkLst>
            <pc:docMk/>
            <pc:sldMk cId="380473199" sldId="269"/>
            <ac:spMk id="2" creationId="{99D1078A-C66D-48F3-9603-61AA1E82CA34}"/>
          </ac:spMkLst>
        </pc:spChg>
      </pc:sldChg>
    </pc:docChg>
  </pc:docChgLst>
  <pc:docChgLst>
    <pc:chgData name="Lauren Kearney" userId="b4143d71-0b4c-487b-ad54-94c3c8f1ceb9" providerId="ADAL" clId="{61D282F3-A896-46C0-B49C-6C1D29D2FC22}"/>
    <pc:docChg chg="custSel modSld">
      <pc:chgData name="Lauren Kearney" userId="b4143d71-0b4c-487b-ad54-94c3c8f1ceb9" providerId="ADAL" clId="{61D282F3-A896-46C0-B49C-6C1D29D2FC22}" dt="2023-12-21T13:29:11.023" v="24" actId="20577"/>
      <pc:docMkLst>
        <pc:docMk/>
      </pc:docMkLst>
      <pc:sldChg chg="addSp modSp mod">
        <pc:chgData name="Lauren Kearney" userId="b4143d71-0b4c-487b-ad54-94c3c8f1ceb9" providerId="ADAL" clId="{61D282F3-A896-46C0-B49C-6C1D29D2FC22}" dt="2023-12-21T13:27:41.226" v="5" actId="20577"/>
        <pc:sldMkLst>
          <pc:docMk/>
          <pc:sldMk cId="380473199" sldId="269"/>
        </pc:sldMkLst>
        <pc:spChg chg="mod">
          <ac:chgData name="Lauren Kearney" userId="b4143d71-0b4c-487b-ad54-94c3c8f1ceb9" providerId="ADAL" clId="{61D282F3-A896-46C0-B49C-6C1D29D2FC22}" dt="2023-12-21T13:27:41.226" v="5" actId="20577"/>
          <ac:spMkLst>
            <pc:docMk/>
            <pc:sldMk cId="380473199" sldId="269"/>
            <ac:spMk id="6" creationId="{30C97A73-8511-DD43-BE87-4328925D31A2}"/>
          </ac:spMkLst>
        </pc:spChg>
        <pc:spChg chg="mod">
          <ac:chgData name="Lauren Kearney" userId="b4143d71-0b4c-487b-ad54-94c3c8f1ceb9" providerId="ADAL" clId="{61D282F3-A896-46C0-B49C-6C1D29D2FC22}" dt="2023-10-19T11:24:14.622" v="0" actId="113"/>
          <ac:spMkLst>
            <pc:docMk/>
            <pc:sldMk cId="380473199" sldId="269"/>
            <ac:spMk id="8" creationId="{1D802D75-4751-4BB2-B5BD-7B9278E0C5BA}"/>
          </ac:spMkLst>
        </pc:spChg>
        <pc:picChg chg="add mod">
          <ac:chgData name="Lauren Kearney" userId="b4143d71-0b4c-487b-ad54-94c3c8f1ceb9" providerId="ADAL" clId="{61D282F3-A896-46C0-B49C-6C1D29D2FC22}" dt="2023-11-15T09:16:50.826" v="3" actId="34135"/>
          <ac:picMkLst>
            <pc:docMk/>
            <pc:sldMk cId="380473199" sldId="269"/>
            <ac:picMk id="7" creationId="{E05B8D27-27B3-EDC3-88CA-E701F6DB0E95}"/>
          </ac:picMkLst>
        </pc:picChg>
      </pc:sldChg>
      <pc:sldChg chg="modSp mod">
        <pc:chgData name="Lauren Kearney" userId="b4143d71-0b4c-487b-ad54-94c3c8f1ceb9" providerId="ADAL" clId="{61D282F3-A896-46C0-B49C-6C1D29D2FC22}" dt="2023-12-21T13:27:57.926" v="7" actId="20577"/>
        <pc:sldMkLst>
          <pc:docMk/>
          <pc:sldMk cId="4151536833" sldId="273"/>
        </pc:sldMkLst>
        <pc:spChg chg="mod">
          <ac:chgData name="Lauren Kearney" userId="b4143d71-0b4c-487b-ad54-94c3c8f1ceb9" providerId="ADAL" clId="{61D282F3-A896-46C0-B49C-6C1D29D2FC22}" dt="2023-12-21T13:27:57.926" v="7" actId="20577"/>
          <ac:spMkLst>
            <pc:docMk/>
            <pc:sldMk cId="4151536833" sldId="273"/>
            <ac:spMk id="2" creationId="{D3C6D797-6727-30DE-1BE8-7F79EB1F8575}"/>
          </ac:spMkLst>
        </pc:spChg>
      </pc:sldChg>
      <pc:sldChg chg="modSp mod">
        <pc:chgData name="Lauren Kearney" userId="b4143d71-0b4c-487b-ad54-94c3c8f1ceb9" providerId="ADAL" clId="{61D282F3-A896-46C0-B49C-6C1D29D2FC22}" dt="2023-12-21T13:28:10.135" v="11" actId="20577"/>
        <pc:sldMkLst>
          <pc:docMk/>
          <pc:sldMk cId="47530393" sldId="276"/>
        </pc:sldMkLst>
        <pc:spChg chg="mod">
          <ac:chgData name="Lauren Kearney" userId="b4143d71-0b4c-487b-ad54-94c3c8f1ceb9" providerId="ADAL" clId="{61D282F3-A896-46C0-B49C-6C1D29D2FC22}" dt="2023-12-21T13:28:10.135" v="11" actId="20577"/>
          <ac:spMkLst>
            <pc:docMk/>
            <pc:sldMk cId="47530393" sldId="276"/>
            <ac:spMk id="2" creationId="{14B101B0-2579-A269-C029-C052022AA028}"/>
          </ac:spMkLst>
        </pc:spChg>
      </pc:sldChg>
      <pc:sldChg chg="modSp mod">
        <pc:chgData name="Lauren Kearney" userId="b4143d71-0b4c-487b-ad54-94c3c8f1ceb9" providerId="ADAL" clId="{61D282F3-A896-46C0-B49C-6C1D29D2FC22}" dt="2023-12-21T13:28:06.955" v="9" actId="20577"/>
        <pc:sldMkLst>
          <pc:docMk/>
          <pc:sldMk cId="2060922315" sldId="277"/>
        </pc:sldMkLst>
        <pc:spChg chg="mod">
          <ac:chgData name="Lauren Kearney" userId="b4143d71-0b4c-487b-ad54-94c3c8f1ceb9" providerId="ADAL" clId="{61D282F3-A896-46C0-B49C-6C1D29D2FC22}" dt="2023-12-21T13:28:06.955" v="9" actId="20577"/>
          <ac:spMkLst>
            <pc:docMk/>
            <pc:sldMk cId="2060922315" sldId="277"/>
            <ac:spMk id="2" creationId="{2C9F1BC6-8D78-B2D8-5960-5E9CF454E987}"/>
          </ac:spMkLst>
        </pc:spChg>
      </pc:sldChg>
      <pc:sldChg chg="modSp mod">
        <pc:chgData name="Lauren Kearney" userId="b4143d71-0b4c-487b-ad54-94c3c8f1ceb9" providerId="ADAL" clId="{61D282F3-A896-46C0-B49C-6C1D29D2FC22}" dt="2023-12-21T13:28:19.095" v="17" actId="20577"/>
        <pc:sldMkLst>
          <pc:docMk/>
          <pc:sldMk cId="4160456685" sldId="278"/>
        </pc:sldMkLst>
        <pc:spChg chg="mod">
          <ac:chgData name="Lauren Kearney" userId="b4143d71-0b4c-487b-ad54-94c3c8f1ceb9" providerId="ADAL" clId="{61D282F3-A896-46C0-B49C-6C1D29D2FC22}" dt="2023-12-21T13:28:19.095" v="17" actId="20577"/>
          <ac:spMkLst>
            <pc:docMk/>
            <pc:sldMk cId="4160456685" sldId="278"/>
            <ac:spMk id="2" creationId="{A9AB837D-4FE3-9D4A-7AC2-1C908C0198F5}"/>
          </ac:spMkLst>
        </pc:spChg>
      </pc:sldChg>
      <pc:sldChg chg="addSp delSp modSp mod">
        <pc:chgData name="Lauren Kearney" userId="b4143d71-0b4c-487b-ad54-94c3c8f1ceb9" providerId="ADAL" clId="{61D282F3-A896-46C0-B49C-6C1D29D2FC22}" dt="2023-12-21T13:29:06.803" v="22" actId="20577"/>
        <pc:sldMkLst>
          <pc:docMk/>
          <pc:sldMk cId="747516881" sldId="280"/>
        </pc:sldMkLst>
        <pc:spChg chg="mod">
          <ac:chgData name="Lauren Kearney" userId="b4143d71-0b4c-487b-ad54-94c3c8f1ceb9" providerId="ADAL" clId="{61D282F3-A896-46C0-B49C-6C1D29D2FC22}" dt="2023-12-21T13:29:06.803" v="22" actId="20577"/>
          <ac:spMkLst>
            <pc:docMk/>
            <pc:sldMk cId="747516881" sldId="280"/>
            <ac:spMk id="2" creationId="{48546023-7290-5814-B8A5-7F42FE5BB5C1}"/>
          </ac:spMkLst>
        </pc:spChg>
        <pc:picChg chg="del">
          <ac:chgData name="Lauren Kearney" userId="b4143d71-0b4c-487b-ad54-94c3c8f1ceb9" providerId="ADAL" clId="{61D282F3-A896-46C0-B49C-6C1D29D2FC22}" dt="2023-12-21T13:29:01.243" v="18" actId="478"/>
          <ac:picMkLst>
            <pc:docMk/>
            <pc:sldMk cId="747516881" sldId="280"/>
            <ac:picMk id="7" creationId="{CFDE9F9A-56E8-BAC7-7137-073A5B5DD61C}"/>
          </ac:picMkLst>
        </pc:picChg>
        <pc:picChg chg="add mod">
          <ac:chgData name="Lauren Kearney" userId="b4143d71-0b4c-487b-ad54-94c3c8f1ceb9" providerId="ADAL" clId="{61D282F3-A896-46C0-B49C-6C1D29D2FC22}" dt="2023-12-21T13:29:03.460" v="20" actId="1076"/>
          <ac:picMkLst>
            <pc:docMk/>
            <pc:sldMk cId="747516881" sldId="280"/>
            <ac:picMk id="8" creationId="{21A7FA36-CA3D-BF73-05DB-A78476024087}"/>
          </ac:picMkLst>
        </pc:picChg>
      </pc:sldChg>
      <pc:sldChg chg="modSp mod">
        <pc:chgData name="Lauren Kearney" userId="b4143d71-0b4c-487b-ad54-94c3c8f1ceb9" providerId="ADAL" clId="{61D282F3-A896-46C0-B49C-6C1D29D2FC22}" dt="2023-12-21T13:29:11.023" v="24" actId="20577"/>
        <pc:sldMkLst>
          <pc:docMk/>
          <pc:sldMk cId="1791097362" sldId="281"/>
        </pc:sldMkLst>
        <pc:spChg chg="mod">
          <ac:chgData name="Lauren Kearney" userId="b4143d71-0b4c-487b-ad54-94c3c8f1ceb9" providerId="ADAL" clId="{61D282F3-A896-46C0-B49C-6C1D29D2FC22}" dt="2023-12-21T13:29:11.023" v="24" actId="20577"/>
          <ac:spMkLst>
            <pc:docMk/>
            <pc:sldMk cId="1791097362" sldId="281"/>
            <ac:spMk id="2" creationId="{D1533466-3781-783C-A535-2EB7BE513A24}"/>
          </ac:spMkLst>
        </pc:spChg>
      </pc:sldChg>
      <pc:sldChg chg="modSp mod">
        <pc:chgData name="Lauren Kearney" userId="b4143d71-0b4c-487b-ad54-94c3c8f1ceb9" providerId="ADAL" clId="{61D282F3-A896-46C0-B49C-6C1D29D2FC22}" dt="2023-12-21T13:28:14.105" v="13" actId="20577"/>
        <pc:sldMkLst>
          <pc:docMk/>
          <pc:sldMk cId="2982418467" sldId="282"/>
        </pc:sldMkLst>
        <pc:spChg chg="mod">
          <ac:chgData name="Lauren Kearney" userId="b4143d71-0b4c-487b-ad54-94c3c8f1ceb9" providerId="ADAL" clId="{61D282F3-A896-46C0-B49C-6C1D29D2FC22}" dt="2023-12-21T13:28:14.105" v="13" actId="20577"/>
          <ac:spMkLst>
            <pc:docMk/>
            <pc:sldMk cId="2982418467" sldId="282"/>
            <ac:spMk id="2" creationId="{14B101B0-2579-A269-C029-C052022AA028}"/>
          </ac:spMkLst>
        </pc:spChg>
      </pc:sldChg>
    </pc:docChg>
  </pc:docChgLst>
  <pc:docChgLst>
    <pc:chgData name="Lauren Kearney" userId="b4143d71-0b4c-487b-ad54-94c3c8f1ceb9" providerId="ADAL" clId="{25AC6639-B0F1-4EAA-9D6B-63F0BDF35544}"/>
    <pc:docChg chg="undo custSel addSld delSld modSld">
      <pc:chgData name="Lauren Kearney" userId="b4143d71-0b4c-487b-ad54-94c3c8f1ceb9" providerId="ADAL" clId="{25AC6639-B0F1-4EAA-9D6B-63F0BDF35544}" dt="2023-10-18T10:28:15.559" v="2346" actId="1076"/>
      <pc:docMkLst>
        <pc:docMk/>
      </pc:docMkLst>
      <pc:sldChg chg="del">
        <pc:chgData name="Lauren Kearney" userId="b4143d71-0b4c-487b-ad54-94c3c8f1ceb9" providerId="ADAL" clId="{25AC6639-B0F1-4EAA-9D6B-63F0BDF35544}" dt="2023-10-18T10:10:22.392" v="1853" actId="47"/>
        <pc:sldMkLst>
          <pc:docMk/>
          <pc:sldMk cId="2688109878" sldId="267"/>
        </pc:sldMkLst>
      </pc:sldChg>
      <pc:sldChg chg="addSp modSp mod">
        <pc:chgData name="Lauren Kearney" userId="b4143d71-0b4c-487b-ad54-94c3c8f1ceb9" providerId="ADAL" clId="{25AC6639-B0F1-4EAA-9D6B-63F0BDF35544}" dt="2023-10-18T10:28:15.559" v="2346" actId="1076"/>
        <pc:sldMkLst>
          <pc:docMk/>
          <pc:sldMk cId="2974942175" sldId="268"/>
        </pc:sldMkLst>
        <pc:spChg chg="mod">
          <ac:chgData name="Lauren Kearney" userId="b4143d71-0b4c-487b-ad54-94c3c8f1ceb9" providerId="ADAL" clId="{25AC6639-B0F1-4EAA-9D6B-63F0BDF35544}" dt="2023-10-18T10:24:40.786" v="2111" actId="1076"/>
          <ac:spMkLst>
            <pc:docMk/>
            <pc:sldMk cId="2974942175" sldId="268"/>
            <ac:spMk id="2" creationId="{30C97A73-8511-DD43-BE87-4328925D31A2}"/>
          </ac:spMkLst>
        </pc:spChg>
        <pc:spChg chg="add mod ord">
          <ac:chgData name="Lauren Kearney" userId="b4143d71-0b4c-487b-ad54-94c3c8f1ceb9" providerId="ADAL" clId="{25AC6639-B0F1-4EAA-9D6B-63F0BDF35544}" dt="2023-10-18T10:27:13.118" v="2342" actId="1076"/>
          <ac:spMkLst>
            <pc:docMk/>
            <pc:sldMk cId="2974942175" sldId="268"/>
            <ac:spMk id="6" creationId="{786402FD-8C07-B8CA-7102-B3CB64216365}"/>
          </ac:spMkLst>
        </pc:spChg>
        <pc:picChg chg="add mod">
          <ac:chgData name="Lauren Kearney" userId="b4143d71-0b4c-487b-ad54-94c3c8f1ceb9" providerId="ADAL" clId="{25AC6639-B0F1-4EAA-9D6B-63F0BDF35544}" dt="2023-10-18T10:27:07.013" v="2339" actId="14100"/>
          <ac:picMkLst>
            <pc:docMk/>
            <pc:sldMk cId="2974942175" sldId="268"/>
            <ac:picMk id="8" creationId="{5B122CA5-B778-7A18-8E51-B17F65FC6588}"/>
          </ac:picMkLst>
        </pc:picChg>
        <pc:picChg chg="add mod">
          <ac:chgData name="Lauren Kearney" userId="b4143d71-0b4c-487b-ad54-94c3c8f1ceb9" providerId="ADAL" clId="{25AC6639-B0F1-4EAA-9D6B-63F0BDF35544}" dt="2023-10-18T10:28:15.559" v="2346" actId="1076"/>
          <ac:picMkLst>
            <pc:docMk/>
            <pc:sldMk cId="2974942175" sldId="268"/>
            <ac:picMk id="10" creationId="{6E44D89C-5FDB-C534-BBA6-586A2E90BD76}"/>
          </ac:picMkLst>
        </pc:picChg>
      </pc:sldChg>
      <pc:sldChg chg="modSp mod">
        <pc:chgData name="Lauren Kearney" userId="b4143d71-0b4c-487b-ad54-94c3c8f1ceb9" providerId="ADAL" clId="{25AC6639-B0F1-4EAA-9D6B-63F0BDF35544}" dt="2023-10-18T09:00:44.267" v="574" actId="20577"/>
        <pc:sldMkLst>
          <pc:docMk/>
          <pc:sldMk cId="380473199" sldId="269"/>
        </pc:sldMkLst>
        <pc:spChg chg="mod">
          <ac:chgData name="Lauren Kearney" userId="b4143d71-0b4c-487b-ad54-94c3c8f1ceb9" providerId="ADAL" clId="{25AC6639-B0F1-4EAA-9D6B-63F0BDF35544}" dt="2023-10-18T09:00:22.948" v="514" actId="20577"/>
          <ac:spMkLst>
            <pc:docMk/>
            <pc:sldMk cId="380473199" sldId="269"/>
            <ac:spMk id="2" creationId="{99D1078A-C66D-48F3-9603-61AA1E82CA34}"/>
          </ac:spMkLst>
        </pc:spChg>
        <pc:spChg chg="mod">
          <ac:chgData name="Lauren Kearney" userId="b4143d71-0b4c-487b-ad54-94c3c8f1ceb9" providerId="ADAL" clId="{25AC6639-B0F1-4EAA-9D6B-63F0BDF35544}" dt="2023-10-18T09:00:10.594" v="502" actId="6549"/>
          <ac:spMkLst>
            <pc:docMk/>
            <pc:sldMk cId="380473199" sldId="269"/>
            <ac:spMk id="6" creationId="{30C97A73-8511-DD43-BE87-4328925D31A2}"/>
          </ac:spMkLst>
        </pc:spChg>
        <pc:spChg chg="mod">
          <ac:chgData name="Lauren Kearney" userId="b4143d71-0b4c-487b-ad54-94c3c8f1ceb9" providerId="ADAL" clId="{25AC6639-B0F1-4EAA-9D6B-63F0BDF35544}" dt="2023-10-18T09:00:44.267" v="574" actId="20577"/>
          <ac:spMkLst>
            <pc:docMk/>
            <pc:sldMk cId="380473199" sldId="269"/>
            <ac:spMk id="8" creationId="{1D802D75-4751-4BB2-B5BD-7B9278E0C5BA}"/>
          </ac:spMkLst>
        </pc:spChg>
      </pc:sldChg>
      <pc:sldChg chg="addSp modSp mod modNotesTx">
        <pc:chgData name="Lauren Kearney" userId="b4143d71-0b4c-487b-ad54-94c3c8f1ceb9" providerId="ADAL" clId="{25AC6639-B0F1-4EAA-9D6B-63F0BDF35544}" dt="2023-10-18T09:03:43.604" v="843" actId="5793"/>
        <pc:sldMkLst>
          <pc:docMk/>
          <pc:sldMk cId="4151536833" sldId="273"/>
        </pc:sldMkLst>
        <pc:spChg chg="mod">
          <ac:chgData name="Lauren Kearney" userId="b4143d71-0b4c-487b-ad54-94c3c8f1ceb9" providerId="ADAL" clId="{25AC6639-B0F1-4EAA-9D6B-63F0BDF35544}" dt="2023-10-18T09:02:22.622" v="655" actId="1076"/>
          <ac:spMkLst>
            <pc:docMk/>
            <pc:sldMk cId="4151536833" sldId="273"/>
            <ac:spMk id="10" creationId="{EEFE02AB-FC8B-1257-CB0E-D7104D20E37F}"/>
          </ac:spMkLst>
        </pc:spChg>
        <pc:spChg chg="mod">
          <ac:chgData name="Lauren Kearney" userId="b4143d71-0b4c-487b-ad54-94c3c8f1ceb9" providerId="ADAL" clId="{25AC6639-B0F1-4EAA-9D6B-63F0BDF35544}" dt="2023-10-18T09:01:59.323" v="583"/>
          <ac:spMkLst>
            <pc:docMk/>
            <pc:sldMk cId="4151536833" sldId="273"/>
            <ac:spMk id="12" creationId="{00AA55BA-405A-3B98-2281-5516B444A5C5}"/>
          </ac:spMkLst>
        </pc:spChg>
        <pc:grpChg chg="add mod">
          <ac:chgData name="Lauren Kearney" userId="b4143d71-0b4c-487b-ad54-94c3c8f1ceb9" providerId="ADAL" clId="{25AC6639-B0F1-4EAA-9D6B-63F0BDF35544}" dt="2023-10-18T09:02:03.046" v="584" actId="1076"/>
          <ac:grpSpMkLst>
            <pc:docMk/>
            <pc:sldMk cId="4151536833" sldId="273"/>
            <ac:grpSpMk id="6" creationId="{91D6169C-35C0-7074-3160-AD8B2BEA2E4C}"/>
          </ac:grpSpMkLst>
        </pc:grpChg>
        <pc:grpChg chg="mod">
          <ac:chgData name="Lauren Kearney" userId="b4143d71-0b4c-487b-ad54-94c3c8f1ceb9" providerId="ADAL" clId="{25AC6639-B0F1-4EAA-9D6B-63F0BDF35544}" dt="2023-10-18T09:01:59.323" v="583"/>
          <ac:grpSpMkLst>
            <pc:docMk/>
            <pc:sldMk cId="4151536833" sldId="273"/>
            <ac:grpSpMk id="9" creationId="{729C0F0C-DCC4-F888-EC52-8418F9DF61C8}"/>
          </ac:grpSpMkLst>
        </pc:grpChg>
        <pc:graphicFrameChg chg="mod modGraphic">
          <ac:chgData name="Lauren Kearney" userId="b4143d71-0b4c-487b-ad54-94c3c8f1ceb9" providerId="ADAL" clId="{25AC6639-B0F1-4EAA-9D6B-63F0BDF35544}" dt="2023-10-18T09:02:58.466" v="678" actId="6549"/>
          <ac:graphicFrameMkLst>
            <pc:docMk/>
            <pc:sldMk cId="4151536833" sldId="273"/>
            <ac:graphicFrameMk id="8" creationId="{8CC3D2FD-F56A-AF7B-2DE5-0883EE8D6AD9}"/>
          </ac:graphicFrameMkLst>
        </pc:graphicFrameChg>
        <pc:picChg chg="mod">
          <ac:chgData name="Lauren Kearney" userId="b4143d71-0b4c-487b-ad54-94c3c8f1ceb9" providerId="ADAL" clId="{25AC6639-B0F1-4EAA-9D6B-63F0BDF35544}" dt="2023-10-18T09:01:59.323" v="583"/>
          <ac:picMkLst>
            <pc:docMk/>
            <pc:sldMk cId="4151536833" sldId="273"/>
            <ac:picMk id="11" creationId="{051456DD-9901-01CD-4CDD-5F8FEE016D28}"/>
          </ac:picMkLst>
        </pc:picChg>
      </pc:sldChg>
      <pc:sldChg chg="addSp modSp mod modNotesTx">
        <pc:chgData name="Lauren Kearney" userId="b4143d71-0b4c-487b-ad54-94c3c8f1ceb9" providerId="ADAL" clId="{25AC6639-B0F1-4EAA-9D6B-63F0BDF35544}" dt="2023-10-18T08:43:54.493" v="501" actId="313"/>
        <pc:sldMkLst>
          <pc:docMk/>
          <pc:sldMk cId="47530393" sldId="276"/>
        </pc:sldMkLst>
        <pc:spChg chg="add mod">
          <ac:chgData name="Lauren Kearney" userId="b4143d71-0b4c-487b-ad54-94c3c8f1ceb9" providerId="ADAL" clId="{25AC6639-B0F1-4EAA-9D6B-63F0BDF35544}" dt="2023-10-18T08:43:41.802" v="500" actId="20577"/>
          <ac:spMkLst>
            <pc:docMk/>
            <pc:sldMk cId="47530393" sldId="276"/>
            <ac:spMk id="6" creationId="{5BAC3523-6BA7-8A98-D4EE-CB0762342E1C}"/>
          </ac:spMkLst>
        </pc:spChg>
        <pc:spChg chg="add mod">
          <ac:chgData name="Lauren Kearney" userId="b4143d71-0b4c-487b-ad54-94c3c8f1ceb9" providerId="ADAL" clId="{25AC6639-B0F1-4EAA-9D6B-63F0BDF35544}" dt="2023-10-16T12:03:16.821" v="456" actId="1076"/>
          <ac:spMkLst>
            <pc:docMk/>
            <pc:sldMk cId="47530393" sldId="276"/>
            <ac:spMk id="8" creationId="{236686E3-AC2D-D34D-C4F1-2A504444432F}"/>
          </ac:spMkLst>
        </pc:spChg>
        <pc:spChg chg="add mod">
          <ac:chgData name="Lauren Kearney" userId="b4143d71-0b4c-487b-ad54-94c3c8f1ceb9" providerId="ADAL" clId="{25AC6639-B0F1-4EAA-9D6B-63F0BDF35544}" dt="2023-10-18T08:42:38.774" v="472" actId="1076"/>
          <ac:spMkLst>
            <pc:docMk/>
            <pc:sldMk cId="47530393" sldId="276"/>
            <ac:spMk id="10" creationId="{EC1D63D5-7974-536C-D870-B3E359B854A4}"/>
          </ac:spMkLst>
        </pc:spChg>
        <pc:picChg chg="add mod">
          <ac:chgData name="Lauren Kearney" userId="b4143d71-0b4c-487b-ad54-94c3c8f1ceb9" providerId="ADAL" clId="{25AC6639-B0F1-4EAA-9D6B-63F0BDF35544}" dt="2023-10-18T08:42:41.424" v="473" actId="1076"/>
          <ac:picMkLst>
            <pc:docMk/>
            <pc:sldMk cId="47530393" sldId="276"/>
            <ac:picMk id="7" creationId="{649C079E-BB67-3244-A69D-2751BFE5DACA}"/>
          </ac:picMkLst>
        </pc:picChg>
      </pc:sldChg>
      <pc:sldChg chg="addSp delSp modSp mod">
        <pc:chgData name="Lauren Kearney" userId="b4143d71-0b4c-487b-ad54-94c3c8f1ceb9" providerId="ADAL" clId="{25AC6639-B0F1-4EAA-9D6B-63F0BDF35544}" dt="2023-10-18T10:13:28.704" v="1898" actId="1076"/>
        <pc:sldMkLst>
          <pc:docMk/>
          <pc:sldMk cId="2060922315" sldId="277"/>
        </pc:sldMkLst>
        <pc:spChg chg="mod">
          <ac:chgData name="Lauren Kearney" userId="b4143d71-0b4c-487b-ad54-94c3c8f1ceb9" providerId="ADAL" clId="{25AC6639-B0F1-4EAA-9D6B-63F0BDF35544}" dt="2023-10-18T09:04:31.914" v="933" actId="404"/>
          <ac:spMkLst>
            <pc:docMk/>
            <pc:sldMk cId="2060922315" sldId="277"/>
            <ac:spMk id="2" creationId="{2C9F1BC6-8D78-B2D8-5960-5E9CF454E987}"/>
          </ac:spMkLst>
        </pc:spChg>
        <pc:spChg chg="add mod">
          <ac:chgData name="Lauren Kearney" userId="b4143d71-0b4c-487b-ad54-94c3c8f1ceb9" providerId="ADAL" clId="{25AC6639-B0F1-4EAA-9D6B-63F0BDF35544}" dt="2023-10-18T10:11:07.860" v="1869" actId="1076"/>
          <ac:spMkLst>
            <pc:docMk/>
            <pc:sldMk cId="2060922315" sldId="277"/>
            <ac:spMk id="8" creationId="{A258157C-3BF7-6781-6461-F9C697FF24F2}"/>
          </ac:spMkLst>
        </pc:spChg>
        <pc:spChg chg="mod">
          <ac:chgData name="Lauren Kearney" userId="b4143d71-0b4c-487b-ad54-94c3c8f1ceb9" providerId="ADAL" clId="{25AC6639-B0F1-4EAA-9D6B-63F0BDF35544}" dt="2023-10-18T10:11:05.268" v="1868" actId="1076"/>
          <ac:spMkLst>
            <pc:docMk/>
            <pc:sldMk cId="2060922315" sldId="277"/>
            <ac:spMk id="13" creationId="{1B6B496D-55BA-CD06-3493-DA9E6D8BF735}"/>
          </ac:spMkLst>
        </pc:spChg>
        <pc:spChg chg="del mod">
          <ac:chgData name="Lauren Kearney" userId="b4143d71-0b4c-487b-ad54-94c3c8f1ceb9" providerId="ADAL" clId="{25AC6639-B0F1-4EAA-9D6B-63F0BDF35544}" dt="2023-10-18T10:10:31.299" v="1855" actId="478"/>
          <ac:spMkLst>
            <pc:docMk/>
            <pc:sldMk cId="2060922315" sldId="277"/>
            <ac:spMk id="14" creationId="{162B313D-13A1-D21A-0BFB-43CC900AC5B9}"/>
          </ac:spMkLst>
        </pc:spChg>
        <pc:spChg chg="add mod">
          <ac:chgData name="Lauren Kearney" userId="b4143d71-0b4c-487b-ad54-94c3c8f1ceb9" providerId="ADAL" clId="{25AC6639-B0F1-4EAA-9D6B-63F0BDF35544}" dt="2023-10-18T10:11:39.646" v="1894" actId="20577"/>
          <ac:spMkLst>
            <pc:docMk/>
            <pc:sldMk cId="2060922315" sldId="277"/>
            <ac:spMk id="15" creationId="{31512419-8761-B347-4E6A-4E4299B96277}"/>
          </ac:spMkLst>
        </pc:spChg>
        <pc:picChg chg="mod">
          <ac:chgData name="Lauren Kearney" userId="b4143d71-0b4c-487b-ad54-94c3c8f1ceb9" providerId="ADAL" clId="{25AC6639-B0F1-4EAA-9D6B-63F0BDF35544}" dt="2023-10-18T10:11:05.268" v="1868" actId="1076"/>
          <ac:picMkLst>
            <pc:docMk/>
            <pc:sldMk cId="2060922315" sldId="277"/>
            <ac:picMk id="9" creationId="{EC877419-3E7A-BC8E-95EF-7C2C8C80FCD0}"/>
          </ac:picMkLst>
        </pc:picChg>
        <pc:picChg chg="add mod">
          <ac:chgData name="Lauren Kearney" userId="b4143d71-0b4c-487b-ad54-94c3c8f1ceb9" providerId="ADAL" clId="{25AC6639-B0F1-4EAA-9D6B-63F0BDF35544}" dt="2023-10-18T10:11:29.725" v="1872" actId="1076"/>
          <ac:picMkLst>
            <pc:docMk/>
            <pc:sldMk cId="2060922315" sldId="277"/>
            <ac:picMk id="10" creationId="{54264A51-374F-263A-D540-7DCFB97BF545}"/>
          </ac:picMkLst>
        </pc:picChg>
        <pc:picChg chg="del mod">
          <ac:chgData name="Lauren Kearney" userId="b4143d71-0b4c-487b-ad54-94c3c8f1ceb9" providerId="ADAL" clId="{25AC6639-B0F1-4EAA-9D6B-63F0BDF35544}" dt="2023-10-18T10:10:31.299" v="1855" actId="478"/>
          <ac:picMkLst>
            <pc:docMk/>
            <pc:sldMk cId="2060922315" sldId="277"/>
            <ac:picMk id="11" creationId="{1C4A797D-E7D9-34B2-CD33-C0040BDD1E25}"/>
          </ac:picMkLst>
        </pc:picChg>
        <pc:picChg chg="add mod">
          <ac:chgData name="Lauren Kearney" userId="b4143d71-0b4c-487b-ad54-94c3c8f1ceb9" providerId="ADAL" clId="{25AC6639-B0F1-4EAA-9D6B-63F0BDF35544}" dt="2023-10-18T10:13:28.704" v="1898" actId="1076"/>
          <ac:picMkLst>
            <pc:docMk/>
            <pc:sldMk cId="2060922315" sldId="277"/>
            <ac:picMk id="16" creationId="{10C15D34-8458-2A19-7994-DFEB55BCF4F8}"/>
          </ac:picMkLst>
        </pc:picChg>
      </pc:sldChg>
      <pc:sldChg chg="addSp delSp modSp mod">
        <pc:chgData name="Lauren Kearney" userId="b4143d71-0b4c-487b-ad54-94c3c8f1ceb9" providerId="ADAL" clId="{25AC6639-B0F1-4EAA-9D6B-63F0BDF35544}" dt="2023-10-18T10:23:54.734" v="2093" actId="404"/>
        <pc:sldMkLst>
          <pc:docMk/>
          <pc:sldMk cId="4160456685" sldId="278"/>
        </pc:sldMkLst>
        <pc:spChg chg="del mod">
          <ac:chgData name="Lauren Kearney" userId="b4143d71-0b4c-487b-ad54-94c3c8f1ceb9" providerId="ADAL" clId="{25AC6639-B0F1-4EAA-9D6B-63F0BDF35544}" dt="2023-10-18T10:18:53.564" v="1902"/>
          <ac:spMkLst>
            <pc:docMk/>
            <pc:sldMk cId="4160456685" sldId="278"/>
            <ac:spMk id="7" creationId="{3209B4CC-1EDD-9FE8-BBB9-64DCE9CB33C4}"/>
          </ac:spMkLst>
        </pc:spChg>
        <pc:spChg chg="mod">
          <ac:chgData name="Lauren Kearney" userId="b4143d71-0b4c-487b-ad54-94c3c8f1ceb9" providerId="ADAL" clId="{25AC6639-B0F1-4EAA-9D6B-63F0BDF35544}" dt="2023-10-18T10:23:54.734" v="2093" actId="404"/>
          <ac:spMkLst>
            <pc:docMk/>
            <pc:sldMk cId="4160456685" sldId="278"/>
            <ac:spMk id="8" creationId="{846C1839-D453-8F86-843C-13715331E1EB}"/>
          </ac:spMkLst>
        </pc:spChg>
        <pc:picChg chg="add mod modCrop">
          <ac:chgData name="Lauren Kearney" userId="b4143d71-0b4c-487b-ad54-94c3c8f1ceb9" providerId="ADAL" clId="{25AC6639-B0F1-4EAA-9D6B-63F0BDF35544}" dt="2023-10-18T10:21:12.925" v="2084" actId="688"/>
          <ac:picMkLst>
            <pc:docMk/>
            <pc:sldMk cId="4160456685" sldId="278"/>
            <ac:picMk id="6" creationId="{3BA55AAC-84AA-5864-D383-048B6343B211}"/>
          </ac:picMkLst>
        </pc:picChg>
        <pc:picChg chg="add mod ord modCrop">
          <ac:chgData name="Lauren Kearney" userId="b4143d71-0b4c-487b-ad54-94c3c8f1ceb9" providerId="ADAL" clId="{25AC6639-B0F1-4EAA-9D6B-63F0BDF35544}" dt="2023-10-18T10:21:09.684" v="2083" actId="1076"/>
          <ac:picMkLst>
            <pc:docMk/>
            <pc:sldMk cId="4160456685" sldId="278"/>
            <ac:picMk id="10" creationId="{C49B70B9-90FE-D2D0-6ADB-5BE6C7BED619}"/>
          </ac:picMkLst>
        </pc:picChg>
      </pc:sldChg>
      <pc:sldChg chg="addSp delSp modSp mod">
        <pc:chgData name="Lauren Kearney" userId="b4143d71-0b4c-487b-ad54-94c3c8f1ceb9" providerId="ADAL" clId="{25AC6639-B0F1-4EAA-9D6B-63F0BDF35544}" dt="2023-10-18T10:23:45.936" v="2092" actId="1076"/>
        <pc:sldMkLst>
          <pc:docMk/>
          <pc:sldMk cId="1791097362" sldId="281"/>
        </pc:sldMkLst>
        <pc:spChg chg="add mod">
          <ac:chgData name="Lauren Kearney" userId="b4143d71-0b4c-487b-ad54-94c3c8f1ceb9" providerId="ADAL" clId="{25AC6639-B0F1-4EAA-9D6B-63F0BDF35544}" dt="2023-10-18T10:23:43.577" v="2091" actId="14100"/>
          <ac:spMkLst>
            <pc:docMk/>
            <pc:sldMk cId="1791097362" sldId="281"/>
            <ac:spMk id="7" creationId="{48DA9CE7-2627-8143-EE09-B1DFBA251032}"/>
          </ac:spMkLst>
        </pc:spChg>
        <pc:picChg chg="mod">
          <ac:chgData name="Lauren Kearney" userId="b4143d71-0b4c-487b-ad54-94c3c8f1ceb9" providerId="ADAL" clId="{25AC6639-B0F1-4EAA-9D6B-63F0BDF35544}" dt="2023-10-18T10:23:45.936" v="2092" actId="1076"/>
          <ac:picMkLst>
            <pc:docMk/>
            <pc:sldMk cId="1791097362" sldId="281"/>
            <ac:picMk id="8" creationId="{A9DB3221-B350-0D36-B0E1-7F8F128F2747}"/>
          </ac:picMkLst>
        </pc:picChg>
        <pc:picChg chg="del">
          <ac:chgData name="Lauren Kearney" userId="b4143d71-0b4c-487b-ad54-94c3c8f1ceb9" providerId="ADAL" clId="{25AC6639-B0F1-4EAA-9D6B-63F0BDF35544}" dt="2023-10-18T10:23:27.622" v="2085" actId="478"/>
          <ac:picMkLst>
            <pc:docMk/>
            <pc:sldMk cId="1791097362" sldId="281"/>
            <ac:picMk id="10" creationId="{3420FC71-D45F-085B-C079-99421C542A10}"/>
          </ac:picMkLst>
        </pc:picChg>
      </pc:sldChg>
      <pc:sldChg chg="addSp delSp modSp add mod modNotesTx">
        <pc:chgData name="Lauren Kearney" userId="b4143d71-0b4c-487b-ad54-94c3c8f1ceb9" providerId="ADAL" clId="{25AC6639-B0F1-4EAA-9D6B-63F0BDF35544}" dt="2023-10-18T09:36:09.135" v="1548" actId="255"/>
        <pc:sldMkLst>
          <pc:docMk/>
          <pc:sldMk cId="2982418467" sldId="282"/>
        </pc:sldMkLst>
        <pc:spChg chg="mod">
          <ac:chgData name="Lauren Kearney" userId="b4143d71-0b4c-487b-ad54-94c3c8f1ceb9" providerId="ADAL" clId="{25AC6639-B0F1-4EAA-9D6B-63F0BDF35544}" dt="2023-10-18T09:35:05.800" v="1533" actId="2711"/>
          <ac:spMkLst>
            <pc:docMk/>
            <pc:sldMk cId="2982418467" sldId="282"/>
            <ac:spMk id="2" creationId="{14B101B0-2579-A269-C029-C052022AA028}"/>
          </ac:spMkLst>
        </pc:spChg>
        <pc:spChg chg="del">
          <ac:chgData name="Lauren Kearney" userId="b4143d71-0b4c-487b-ad54-94c3c8f1ceb9" providerId="ADAL" clId="{25AC6639-B0F1-4EAA-9D6B-63F0BDF35544}" dt="2023-10-18T09:34:37.685" v="1527" actId="478"/>
          <ac:spMkLst>
            <pc:docMk/>
            <pc:sldMk cId="2982418467" sldId="282"/>
            <ac:spMk id="6" creationId="{5BAC3523-6BA7-8A98-D4EE-CB0762342E1C}"/>
          </ac:spMkLst>
        </pc:spChg>
        <pc:spChg chg="del">
          <ac:chgData name="Lauren Kearney" userId="b4143d71-0b4c-487b-ad54-94c3c8f1ceb9" providerId="ADAL" clId="{25AC6639-B0F1-4EAA-9D6B-63F0BDF35544}" dt="2023-10-18T09:34:34.455" v="1526" actId="478"/>
          <ac:spMkLst>
            <pc:docMk/>
            <pc:sldMk cId="2982418467" sldId="282"/>
            <ac:spMk id="8" creationId="{236686E3-AC2D-D34D-C4F1-2A504444432F}"/>
          </ac:spMkLst>
        </pc:spChg>
        <pc:spChg chg="del">
          <ac:chgData name="Lauren Kearney" userId="b4143d71-0b4c-487b-ad54-94c3c8f1ceb9" providerId="ADAL" clId="{25AC6639-B0F1-4EAA-9D6B-63F0BDF35544}" dt="2023-10-18T09:34:37.685" v="1527" actId="478"/>
          <ac:spMkLst>
            <pc:docMk/>
            <pc:sldMk cId="2982418467" sldId="282"/>
            <ac:spMk id="10" creationId="{EC1D63D5-7974-536C-D870-B3E359B854A4}"/>
          </ac:spMkLst>
        </pc:spChg>
        <pc:spChg chg="add mod">
          <ac:chgData name="Lauren Kearney" userId="b4143d71-0b4c-487b-ad54-94c3c8f1ceb9" providerId="ADAL" clId="{25AC6639-B0F1-4EAA-9D6B-63F0BDF35544}" dt="2023-10-18T09:36:09.135" v="1548" actId="255"/>
          <ac:spMkLst>
            <pc:docMk/>
            <pc:sldMk cId="2982418467" sldId="282"/>
            <ac:spMk id="12" creationId="{1D7916D2-AEE6-5F69-6B83-7B23335C1B94}"/>
          </ac:spMkLst>
        </pc:spChg>
        <pc:spChg chg="add mod">
          <ac:chgData name="Lauren Kearney" userId="b4143d71-0b4c-487b-ad54-94c3c8f1ceb9" providerId="ADAL" clId="{25AC6639-B0F1-4EAA-9D6B-63F0BDF35544}" dt="2023-10-18T09:35:17.459" v="1537" actId="14100"/>
          <ac:spMkLst>
            <pc:docMk/>
            <pc:sldMk cId="2982418467" sldId="282"/>
            <ac:spMk id="13" creationId="{846D94E3-EC5E-080F-8E16-255A62FF7010}"/>
          </ac:spMkLst>
        </pc:spChg>
        <pc:picChg chg="del">
          <ac:chgData name="Lauren Kearney" userId="b4143d71-0b4c-487b-ad54-94c3c8f1ceb9" providerId="ADAL" clId="{25AC6639-B0F1-4EAA-9D6B-63F0BDF35544}" dt="2023-10-18T09:35:07.353" v="1534" actId="478"/>
          <ac:picMkLst>
            <pc:docMk/>
            <pc:sldMk cId="2982418467" sldId="282"/>
            <ac:picMk id="7" creationId="{649C079E-BB67-3244-A69D-2751BFE5DACA}"/>
          </ac:picMkLst>
        </pc:picChg>
        <pc:picChg chg="add mod">
          <ac:chgData name="Lauren Kearney" userId="b4143d71-0b4c-487b-ad54-94c3c8f1ceb9" providerId="ADAL" clId="{25AC6639-B0F1-4EAA-9D6B-63F0BDF35544}" dt="2023-10-18T09:35:49.532" v="1543" actId="1076"/>
          <ac:picMkLst>
            <pc:docMk/>
            <pc:sldMk cId="2982418467" sldId="282"/>
            <ac:picMk id="9" creationId="{A1A9C873-5619-DA7B-3698-70E6A887D369}"/>
          </ac:picMkLst>
        </pc:picChg>
        <pc:picChg chg="add mod">
          <ac:chgData name="Lauren Kearney" userId="b4143d71-0b4c-487b-ad54-94c3c8f1ceb9" providerId="ADAL" clId="{25AC6639-B0F1-4EAA-9D6B-63F0BDF35544}" dt="2023-10-18T09:35:47.900" v="1542" actId="1076"/>
          <ac:picMkLst>
            <pc:docMk/>
            <pc:sldMk cId="2982418467" sldId="282"/>
            <ac:picMk id="11" creationId="{C3C15985-3F07-6DBF-130D-92B38B4C6EBC}"/>
          </ac:picMkLst>
        </pc:picChg>
        <pc:picChg chg="add mod">
          <ac:chgData name="Lauren Kearney" userId="b4143d71-0b4c-487b-ad54-94c3c8f1ceb9" providerId="ADAL" clId="{25AC6639-B0F1-4EAA-9D6B-63F0BDF35544}" dt="2023-10-18T09:35:57.012" v="1545" actId="1076"/>
          <ac:picMkLst>
            <pc:docMk/>
            <pc:sldMk cId="2982418467" sldId="282"/>
            <ac:picMk id="14" creationId="{F8B777FF-CCFA-7B93-22A8-5A6D0A822401}"/>
          </ac:picMkLst>
        </pc:picChg>
      </pc:sldChg>
      <pc:sldChg chg="addSp delSp modSp new mod">
        <pc:chgData name="Lauren Kearney" userId="b4143d71-0b4c-487b-ad54-94c3c8f1ceb9" providerId="ADAL" clId="{25AC6639-B0F1-4EAA-9D6B-63F0BDF35544}" dt="2023-10-18T09:14:50.266" v="1062" actId="1076"/>
        <pc:sldMkLst>
          <pc:docMk/>
          <pc:sldMk cId="153543293" sldId="283"/>
        </pc:sldMkLst>
        <pc:spChg chg="mod">
          <ac:chgData name="Lauren Kearney" userId="b4143d71-0b4c-487b-ad54-94c3c8f1ceb9" providerId="ADAL" clId="{25AC6639-B0F1-4EAA-9D6B-63F0BDF35544}" dt="2023-10-18T09:05:27.659" v="970" actId="1076"/>
          <ac:spMkLst>
            <pc:docMk/>
            <pc:sldMk cId="153543293" sldId="283"/>
            <ac:spMk id="2" creationId="{5A131452-BA20-1265-9D20-262372951ADD}"/>
          </ac:spMkLst>
        </pc:spChg>
        <pc:spChg chg="add del mod">
          <ac:chgData name="Lauren Kearney" userId="b4143d71-0b4c-487b-ad54-94c3c8f1ceb9" providerId="ADAL" clId="{25AC6639-B0F1-4EAA-9D6B-63F0BDF35544}" dt="2023-10-18T09:07:02.533" v="1046" actId="478"/>
          <ac:spMkLst>
            <pc:docMk/>
            <pc:sldMk cId="153543293" sldId="283"/>
            <ac:spMk id="6" creationId="{46E66E42-2E95-FD3F-E016-44B7ABCB2147}"/>
          </ac:spMkLst>
        </pc:spChg>
        <pc:spChg chg="add del mod">
          <ac:chgData name="Lauren Kearney" userId="b4143d71-0b4c-487b-ad54-94c3c8f1ceb9" providerId="ADAL" clId="{25AC6639-B0F1-4EAA-9D6B-63F0BDF35544}" dt="2023-10-18T09:14:18.673" v="1052" actId="21"/>
          <ac:spMkLst>
            <pc:docMk/>
            <pc:sldMk cId="153543293" sldId="283"/>
            <ac:spMk id="7" creationId="{2C1A9B0C-5375-47F8-E5B2-30EA7B280AAD}"/>
          </ac:spMkLst>
        </pc:spChg>
        <pc:spChg chg="mod">
          <ac:chgData name="Lauren Kearney" userId="b4143d71-0b4c-487b-ad54-94c3c8f1ceb9" providerId="ADAL" clId="{25AC6639-B0F1-4EAA-9D6B-63F0BDF35544}" dt="2023-10-18T09:14:50.266" v="1062" actId="1076"/>
          <ac:spMkLst>
            <pc:docMk/>
            <pc:sldMk cId="153543293" sldId="283"/>
            <ac:spMk id="10" creationId="{C44CAB39-9CB9-951B-0BAF-E22BD0FC00A4}"/>
          </ac:spMkLst>
        </pc:spChg>
        <pc:spChg chg="mod">
          <ac:chgData name="Lauren Kearney" userId="b4143d71-0b4c-487b-ad54-94c3c8f1ceb9" providerId="ADAL" clId="{25AC6639-B0F1-4EAA-9D6B-63F0BDF35544}" dt="2023-10-18T09:14:14.204" v="1050"/>
          <ac:spMkLst>
            <pc:docMk/>
            <pc:sldMk cId="153543293" sldId="283"/>
            <ac:spMk id="12" creationId="{E5403CE9-F5D7-767C-EAAE-F9D8DD298FD1}"/>
          </ac:spMkLst>
        </pc:spChg>
        <pc:spChg chg="add del mod">
          <ac:chgData name="Lauren Kearney" userId="b4143d71-0b4c-487b-ad54-94c3c8f1ceb9" providerId="ADAL" clId="{25AC6639-B0F1-4EAA-9D6B-63F0BDF35544}" dt="2023-10-18T09:14:26.238" v="1055" actId="478"/>
          <ac:spMkLst>
            <pc:docMk/>
            <pc:sldMk cId="153543293" sldId="283"/>
            <ac:spMk id="13" creationId="{0CD31116-7EE7-8371-BA06-ABC00584BED9}"/>
          </ac:spMkLst>
        </pc:spChg>
        <pc:grpChg chg="add mod">
          <ac:chgData name="Lauren Kearney" userId="b4143d71-0b4c-487b-ad54-94c3c8f1ceb9" providerId="ADAL" clId="{25AC6639-B0F1-4EAA-9D6B-63F0BDF35544}" dt="2023-10-18T09:14:37.682" v="1061" actId="1076"/>
          <ac:grpSpMkLst>
            <pc:docMk/>
            <pc:sldMk cId="153543293" sldId="283"/>
            <ac:grpSpMk id="8" creationId="{0378D604-A123-0715-DEE3-61CB8BBB7F09}"/>
          </ac:grpSpMkLst>
        </pc:grpChg>
        <pc:grpChg chg="mod">
          <ac:chgData name="Lauren Kearney" userId="b4143d71-0b4c-487b-ad54-94c3c8f1ceb9" providerId="ADAL" clId="{25AC6639-B0F1-4EAA-9D6B-63F0BDF35544}" dt="2023-10-18T09:14:14.204" v="1050"/>
          <ac:grpSpMkLst>
            <pc:docMk/>
            <pc:sldMk cId="153543293" sldId="283"/>
            <ac:grpSpMk id="9" creationId="{4AC4FE55-0314-BAA4-2B30-64C03E44BF61}"/>
          </ac:grpSpMkLst>
        </pc:grpChg>
        <pc:picChg chg="mod">
          <ac:chgData name="Lauren Kearney" userId="b4143d71-0b4c-487b-ad54-94c3c8f1ceb9" providerId="ADAL" clId="{25AC6639-B0F1-4EAA-9D6B-63F0BDF35544}" dt="2023-10-18T09:14:14.204" v="1050"/>
          <ac:picMkLst>
            <pc:docMk/>
            <pc:sldMk cId="153543293" sldId="283"/>
            <ac:picMk id="11" creationId="{64D8409D-2D31-8B0D-2EC6-543BB42F6B9B}"/>
          </ac:picMkLst>
        </pc:picChg>
      </pc:sldChg>
      <pc:sldChg chg="addSp delSp modSp add mod modAnim modNotesTx">
        <pc:chgData name="Lauren Kearney" userId="b4143d71-0b4c-487b-ad54-94c3c8f1ceb9" providerId="ADAL" clId="{25AC6639-B0F1-4EAA-9D6B-63F0BDF35544}" dt="2023-10-18T09:34:13.886" v="1525" actId="20577"/>
        <pc:sldMkLst>
          <pc:docMk/>
          <pc:sldMk cId="3158188214" sldId="284"/>
        </pc:sldMkLst>
        <pc:spChg chg="add mod">
          <ac:chgData name="Lauren Kearney" userId="b4143d71-0b4c-487b-ad54-94c3c8f1ceb9" providerId="ADAL" clId="{25AC6639-B0F1-4EAA-9D6B-63F0BDF35544}" dt="2023-10-18T09:28:20.019" v="1187" actId="20577"/>
          <ac:spMkLst>
            <pc:docMk/>
            <pc:sldMk cId="3158188214" sldId="284"/>
            <ac:spMk id="7" creationId="{0356E833-024A-7699-A515-99F65A0C82A0}"/>
          </ac:spMkLst>
        </pc:spChg>
        <pc:spChg chg="add del">
          <ac:chgData name="Lauren Kearney" userId="b4143d71-0b4c-487b-ad54-94c3c8f1ceb9" providerId="ADAL" clId="{25AC6639-B0F1-4EAA-9D6B-63F0BDF35544}" dt="2023-10-18T09:18:20.455" v="1088" actId="22"/>
          <ac:spMkLst>
            <pc:docMk/>
            <pc:sldMk cId="3158188214" sldId="284"/>
            <ac:spMk id="14" creationId="{46E44975-42B9-ED1A-1DC1-F3AFCC7E0EAE}"/>
          </ac:spMkLst>
        </pc:spChg>
        <pc:spChg chg="add mod">
          <ac:chgData name="Lauren Kearney" userId="b4143d71-0b4c-487b-ad54-94c3c8f1ceb9" providerId="ADAL" clId="{25AC6639-B0F1-4EAA-9D6B-63F0BDF35544}" dt="2023-10-18T09:26:43.469" v="1149" actId="1076"/>
          <ac:spMkLst>
            <pc:docMk/>
            <pc:sldMk cId="3158188214" sldId="284"/>
            <ac:spMk id="16" creationId="{02571794-E226-C6A2-FD06-9964BAE30CAA}"/>
          </ac:spMkLst>
        </pc:spChg>
        <pc:spChg chg="add del">
          <ac:chgData name="Lauren Kearney" userId="b4143d71-0b4c-487b-ad54-94c3c8f1ceb9" providerId="ADAL" clId="{25AC6639-B0F1-4EAA-9D6B-63F0BDF35544}" dt="2023-10-18T09:24:09.342" v="1104" actId="22"/>
          <ac:spMkLst>
            <pc:docMk/>
            <pc:sldMk cId="3158188214" sldId="284"/>
            <ac:spMk id="18" creationId="{986FE7EE-B266-A144-A5AE-8F3B355FFF43}"/>
          </ac:spMkLst>
        </pc:spChg>
        <pc:spChg chg="add mod">
          <ac:chgData name="Lauren Kearney" userId="b4143d71-0b4c-487b-ad54-94c3c8f1ceb9" providerId="ADAL" clId="{25AC6639-B0F1-4EAA-9D6B-63F0BDF35544}" dt="2023-10-18T09:24:55.361" v="1118" actId="1076"/>
          <ac:spMkLst>
            <pc:docMk/>
            <pc:sldMk cId="3158188214" sldId="284"/>
            <ac:spMk id="20" creationId="{1BEA8849-2353-1140-2C96-0706B8DB39B7}"/>
          </ac:spMkLst>
        </pc:spChg>
        <pc:spChg chg="add mod">
          <ac:chgData name="Lauren Kearney" userId="b4143d71-0b4c-487b-ad54-94c3c8f1ceb9" providerId="ADAL" clId="{25AC6639-B0F1-4EAA-9D6B-63F0BDF35544}" dt="2023-10-18T09:26:28.188" v="1145" actId="1076"/>
          <ac:spMkLst>
            <pc:docMk/>
            <pc:sldMk cId="3158188214" sldId="284"/>
            <ac:spMk id="22" creationId="{5E686656-AB93-7A1F-FAAC-9E00A16FBD23}"/>
          </ac:spMkLst>
        </pc:spChg>
        <pc:spChg chg="add mod">
          <ac:chgData name="Lauren Kearney" userId="b4143d71-0b4c-487b-ad54-94c3c8f1ceb9" providerId="ADAL" clId="{25AC6639-B0F1-4EAA-9D6B-63F0BDF35544}" dt="2023-10-18T09:28:07.063" v="1178" actId="1076"/>
          <ac:spMkLst>
            <pc:docMk/>
            <pc:sldMk cId="3158188214" sldId="284"/>
            <ac:spMk id="24" creationId="{8AA29548-7CB6-70BE-2F70-D8532DD3C924}"/>
          </ac:spMkLst>
        </pc:spChg>
        <pc:spChg chg="add mod">
          <ac:chgData name="Lauren Kearney" userId="b4143d71-0b4c-487b-ad54-94c3c8f1ceb9" providerId="ADAL" clId="{25AC6639-B0F1-4EAA-9D6B-63F0BDF35544}" dt="2023-10-18T09:27:44.205" v="1174" actId="12"/>
          <ac:spMkLst>
            <pc:docMk/>
            <pc:sldMk cId="3158188214" sldId="284"/>
            <ac:spMk id="26" creationId="{50AC372A-286A-5AFE-6F2F-DABB3D2A86D1}"/>
          </ac:spMkLst>
        </pc:spChg>
      </pc:sldChg>
      <pc:sldChg chg="add del">
        <pc:chgData name="Lauren Kearney" userId="b4143d71-0b4c-487b-ad54-94c3c8f1ceb9" providerId="ADAL" clId="{25AC6639-B0F1-4EAA-9D6B-63F0BDF35544}" dt="2023-10-18T09:15:14.071" v="1065"/>
        <pc:sldMkLst>
          <pc:docMk/>
          <pc:sldMk cId="1663530473" sldId="285"/>
        </pc:sldMkLst>
      </pc:sldChg>
    </pc:docChg>
  </pc:docChgLst>
  <pc:docChgLst>
    <pc:chgData name="Lauren Kearney" userId="b4143d71-0b4c-487b-ad54-94c3c8f1ceb9" providerId="ADAL" clId="{15C40CF3-A1CC-4798-8047-2578C397183A}"/>
    <pc:docChg chg="undo custSel addSld delSld modSld">
      <pc:chgData name="Lauren Kearney" userId="b4143d71-0b4c-487b-ad54-94c3c8f1ceb9" providerId="ADAL" clId="{15C40CF3-A1CC-4798-8047-2578C397183A}" dt="2023-10-13T11:21:25.363" v="77" actId="404"/>
      <pc:docMkLst>
        <pc:docMk/>
      </pc:docMkLst>
      <pc:sldChg chg="modSp mod">
        <pc:chgData name="Lauren Kearney" userId="b4143d71-0b4c-487b-ad54-94c3c8f1ceb9" providerId="ADAL" clId="{15C40CF3-A1CC-4798-8047-2578C397183A}" dt="2023-10-13T10:02:32.215" v="26" actId="14100"/>
        <pc:sldMkLst>
          <pc:docMk/>
          <pc:sldMk cId="1601991003" sldId="272"/>
        </pc:sldMkLst>
        <pc:spChg chg="mod">
          <ac:chgData name="Lauren Kearney" userId="b4143d71-0b4c-487b-ad54-94c3c8f1ceb9" providerId="ADAL" clId="{15C40CF3-A1CC-4798-8047-2578C397183A}" dt="2023-10-13T10:02:32.215" v="26" actId="14100"/>
          <ac:spMkLst>
            <pc:docMk/>
            <pc:sldMk cId="1601991003" sldId="272"/>
            <ac:spMk id="14" creationId="{BA0F8D2F-ABE9-62A0-D5F2-04FD4B7EEABA}"/>
          </ac:spMkLst>
        </pc:spChg>
      </pc:sldChg>
      <pc:sldChg chg="addSp modSp mod">
        <pc:chgData name="Lauren Kearney" userId="b4143d71-0b4c-487b-ad54-94c3c8f1ceb9" providerId="ADAL" clId="{15C40CF3-A1CC-4798-8047-2578C397183A}" dt="2023-10-13T11:21:25.363" v="77" actId="404"/>
        <pc:sldMkLst>
          <pc:docMk/>
          <pc:sldMk cId="4160456685" sldId="278"/>
        </pc:sldMkLst>
        <pc:spChg chg="add mod">
          <ac:chgData name="Lauren Kearney" userId="b4143d71-0b4c-487b-ad54-94c3c8f1ceb9" providerId="ADAL" clId="{15C40CF3-A1CC-4798-8047-2578C397183A}" dt="2023-10-13T11:10:22.086" v="36" actId="1076"/>
          <ac:spMkLst>
            <pc:docMk/>
            <pc:sldMk cId="4160456685" sldId="278"/>
            <ac:spMk id="7" creationId="{3209B4CC-1EDD-9FE8-BBB9-64DCE9CB33C4}"/>
          </ac:spMkLst>
        </pc:spChg>
        <pc:spChg chg="add mod">
          <ac:chgData name="Lauren Kearney" userId="b4143d71-0b4c-487b-ad54-94c3c8f1ceb9" providerId="ADAL" clId="{15C40CF3-A1CC-4798-8047-2578C397183A}" dt="2023-10-13T11:21:25.363" v="77" actId="404"/>
          <ac:spMkLst>
            <pc:docMk/>
            <pc:sldMk cId="4160456685" sldId="278"/>
            <ac:spMk id="8" creationId="{846C1839-D453-8F86-843C-13715331E1EB}"/>
          </ac:spMkLst>
        </pc:spChg>
      </pc:sldChg>
      <pc:sldChg chg="new del">
        <pc:chgData name="Lauren Kearney" userId="b4143d71-0b4c-487b-ad54-94c3c8f1ceb9" providerId="ADAL" clId="{15C40CF3-A1CC-4798-8047-2578C397183A}" dt="2023-10-13T10:02:53.267" v="28" actId="680"/>
        <pc:sldMkLst>
          <pc:docMk/>
          <pc:sldMk cId="3027963873" sldId="282"/>
        </pc:sldMkLst>
      </pc:sldChg>
    </pc:docChg>
  </pc:docChgLst>
  <pc:docChgLst>
    <pc:chgData name="Alison Coates" userId="4.esbuk.egnyte.com_tp_egnyte" providerId="OAuth2" clId="{1FDA2A76-4E0A-DD4F-9E9A-59CBEFFA9100}"/>
    <pc:docChg chg="undo custSel delSld modSld">
      <pc:chgData name="Alison Coates" userId="4.esbuk.egnyte.com_tp_egnyte" providerId="OAuth2" clId="{1FDA2A76-4E0A-DD4F-9E9A-59CBEFFA9100}" dt="2019-12-18T12:59:50.352" v="23" actId="2696"/>
      <pc:docMkLst>
        <pc:docMk/>
      </pc:docMkLst>
      <pc:sldChg chg="modSp">
        <pc:chgData name="Alison Coates" userId="4.esbuk.egnyte.com_tp_egnyte" providerId="OAuth2" clId="{1FDA2A76-4E0A-DD4F-9E9A-59CBEFFA9100}" dt="2019-12-18T12:58:47.385" v="15" actId="1076"/>
        <pc:sldMkLst>
          <pc:docMk/>
          <pc:sldMk cId="3905334101" sldId="257"/>
        </pc:sldMkLst>
        <pc:spChg chg="mod">
          <ac:chgData name="Alison Coates" userId="4.esbuk.egnyte.com_tp_egnyte" providerId="OAuth2" clId="{1FDA2A76-4E0A-DD4F-9E9A-59CBEFFA9100}" dt="2019-12-18T12:58:47.385" v="15" actId="1076"/>
          <ac:spMkLst>
            <pc:docMk/>
            <pc:sldMk cId="3905334101" sldId="257"/>
            <ac:spMk id="11" creationId="{00000000-0000-0000-0000-000000000000}"/>
          </ac:spMkLst>
        </pc:spChg>
      </pc:sldChg>
      <pc:sldChg chg="delSp modSp del">
        <pc:chgData name="Alison Coates" userId="4.esbuk.egnyte.com_tp_egnyte" providerId="OAuth2" clId="{1FDA2A76-4E0A-DD4F-9E9A-59CBEFFA9100}" dt="2019-12-18T12:59:35.954" v="18" actId="2696"/>
        <pc:sldMkLst>
          <pc:docMk/>
          <pc:sldMk cId="2190631035" sldId="258"/>
        </pc:sldMkLst>
        <pc:spChg chg="mod">
          <ac:chgData name="Alison Coates" userId="4.esbuk.egnyte.com_tp_egnyte" providerId="OAuth2" clId="{1FDA2A76-4E0A-DD4F-9E9A-59CBEFFA9100}" dt="2019-12-18T12:58:58.101" v="17" actId="14100"/>
          <ac:spMkLst>
            <pc:docMk/>
            <pc:sldMk cId="2190631035" sldId="258"/>
            <ac:spMk id="3" creationId="{00000000-0000-0000-0000-000000000000}"/>
          </ac:spMkLst>
        </pc:spChg>
        <pc:spChg chg="del">
          <ac:chgData name="Alison Coates" userId="4.esbuk.egnyte.com_tp_egnyte" providerId="OAuth2" clId="{1FDA2A76-4E0A-DD4F-9E9A-59CBEFFA9100}" dt="2019-12-18T12:57:47.616" v="2" actId="21"/>
          <ac:spMkLst>
            <pc:docMk/>
            <pc:sldMk cId="2190631035" sldId="258"/>
            <ac:spMk id="5" creationId="{00000000-0000-0000-0000-000000000000}"/>
          </ac:spMkLst>
        </pc:spChg>
        <pc:spChg chg="del">
          <ac:chgData name="Alison Coates" userId="4.esbuk.egnyte.com_tp_egnyte" providerId="OAuth2" clId="{1FDA2A76-4E0A-DD4F-9E9A-59CBEFFA9100}" dt="2019-12-18T12:57:42.472" v="0" actId="21"/>
          <ac:spMkLst>
            <pc:docMk/>
            <pc:sldMk cId="2190631035" sldId="258"/>
            <ac:spMk id="6" creationId="{00000000-0000-0000-0000-000000000000}"/>
          </ac:spMkLst>
        </pc:spChg>
        <pc:graphicFrameChg chg="del">
          <ac:chgData name="Alison Coates" userId="4.esbuk.egnyte.com_tp_egnyte" providerId="OAuth2" clId="{1FDA2A76-4E0A-DD4F-9E9A-59CBEFFA9100}" dt="2019-12-18T12:57:44.986" v="1" actId="21"/>
          <ac:graphicFrameMkLst>
            <pc:docMk/>
            <pc:sldMk cId="2190631035" sldId="258"/>
            <ac:graphicFrameMk id="2" creationId="{00000000-0000-0000-0000-000000000000}"/>
          </ac:graphicFrameMkLst>
        </pc:graphicFrameChg>
      </pc:sldChg>
      <pc:sldChg chg="del">
        <pc:chgData name="Alison Coates" userId="4.esbuk.egnyte.com_tp_egnyte" providerId="OAuth2" clId="{1FDA2A76-4E0A-DD4F-9E9A-59CBEFFA9100}" dt="2019-12-18T12:59:48.503" v="22" actId="2696"/>
        <pc:sldMkLst>
          <pc:docMk/>
          <pc:sldMk cId="998568582" sldId="259"/>
        </pc:sldMkLst>
      </pc:sldChg>
      <pc:sldChg chg="del">
        <pc:chgData name="Alison Coates" userId="4.esbuk.egnyte.com_tp_egnyte" providerId="OAuth2" clId="{1FDA2A76-4E0A-DD4F-9E9A-59CBEFFA9100}" dt="2019-12-18T12:59:50.352" v="23" actId="2696"/>
        <pc:sldMkLst>
          <pc:docMk/>
          <pc:sldMk cId="659650356" sldId="260"/>
        </pc:sldMkLst>
      </pc:sldChg>
      <pc:sldChg chg="del">
        <pc:chgData name="Alison Coates" userId="4.esbuk.egnyte.com_tp_egnyte" providerId="OAuth2" clId="{1FDA2A76-4E0A-DD4F-9E9A-59CBEFFA9100}" dt="2019-12-18T12:59:41.480" v="20" actId="2696"/>
        <pc:sldMkLst>
          <pc:docMk/>
          <pc:sldMk cId="2450792816" sldId="261"/>
        </pc:sldMkLst>
      </pc:sldChg>
      <pc:sldChg chg="delSp">
        <pc:chgData name="Alison Coates" userId="4.esbuk.egnyte.com_tp_egnyte" providerId="OAuth2" clId="{1FDA2A76-4E0A-DD4F-9E9A-59CBEFFA9100}" dt="2019-12-18T12:58:11.717" v="9" actId="21"/>
        <pc:sldMkLst>
          <pc:docMk/>
          <pc:sldMk cId="2437530380" sldId="264"/>
        </pc:sldMkLst>
        <pc:spChg chg="del">
          <ac:chgData name="Alison Coates" userId="4.esbuk.egnyte.com_tp_egnyte" providerId="OAuth2" clId="{1FDA2A76-4E0A-DD4F-9E9A-59CBEFFA9100}" dt="2019-12-18T12:58:09.698" v="8" actId="21"/>
          <ac:spMkLst>
            <pc:docMk/>
            <pc:sldMk cId="2437530380" sldId="264"/>
            <ac:spMk id="2" creationId="{00000000-0000-0000-0000-000000000000}"/>
          </ac:spMkLst>
        </pc:spChg>
        <pc:spChg chg="del">
          <ac:chgData name="Alison Coates" userId="4.esbuk.egnyte.com_tp_egnyte" providerId="OAuth2" clId="{1FDA2A76-4E0A-DD4F-9E9A-59CBEFFA9100}" dt="2019-12-18T12:57:59.212" v="3" actId="21"/>
          <ac:spMkLst>
            <pc:docMk/>
            <pc:sldMk cId="2437530380" sldId="264"/>
            <ac:spMk id="4" creationId="{00000000-0000-0000-0000-000000000000}"/>
          </ac:spMkLst>
        </pc:spChg>
        <pc:spChg chg="del">
          <ac:chgData name="Alison Coates" userId="4.esbuk.egnyte.com_tp_egnyte" providerId="OAuth2" clId="{1FDA2A76-4E0A-DD4F-9E9A-59CBEFFA9100}" dt="2019-12-18T12:58:03.529" v="5" actId="21"/>
          <ac:spMkLst>
            <pc:docMk/>
            <pc:sldMk cId="2437530380" sldId="264"/>
            <ac:spMk id="5" creationId="{00000000-0000-0000-0000-000000000000}"/>
          </ac:spMkLst>
        </pc:spChg>
        <pc:spChg chg="del">
          <ac:chgData name="Alison Coates" userId="4.esbuk.egnyte.com_tp_egnyte" providerId="OAuth2" clId="{1FDA2A76-4E0A-DD4F-9E9A-59CBEFFA9100}" dt="2019-12-18T12:58:01.330" v="4" actId="21"/>
          <ac:spMkLst>
            <pc:docMk/>
            <pc:sldMk cId="2437530380" sldId="264"/>
            <ac:spMk id="11" creationId="{00000000-0000-0000-0000-000000000000}"/>
          </ac:spMkLst>
        </pc:spChg>
        <pc:spChg chg="del">
          <ac:chgData name="Alison Coates" userId="4.esbuk.egnyte.com_tp_egnyte" providerId="OAuth2" clId="{1FDA2A76-4E0A-DD4F-9E9A-59CBEFFA9100}" dt="2019-12-18T12:58:07.718" v="7" actId="21"/>
          <ac:spMkLst>
            <pc:docMk/>
            <pc:sldMk cId="2437530380" sldId="264"/>
            <ac:spMk id="16" creationId="{00000000-0000-0000-0000-000000000000}"/>
          </ac:spMkLst>
        </pc:spChg>
        <pc:graphicFrameChg chg="del">
          <ac:chgData name="Alison Coates" userId="4.esbuk.egnyte.com_tp_egnyte" providerId="OAuth2" clId="{1FDA2A76-4E0A-DD4F-9E9A-59CBEFFA9100}" dt="2019-12-18T12:58:11.717" v="9" actId="21"/>
          <ac:graphicFrameMkLst>
            <pc:docMk/>
            <pc:sldMk cId="2437530380" sldId="264"/>
            <ac:graphicFrameMk id="19" creationId="{00000000-0000-0000-0000-000000000000}"/>
          </ac:graphicFrameMkLst>
        </pc:graphicFrameChg>
        <pc:picChg chg="del">
          <ac:chgData name="Alison Coates" userId="4.esbuk.egnyte.com_tp_egnyte" providerId="OAuth2" clId="{1FDA2A76-4E0A-DD4F-9E9A-59CBEFFA9100}" dt="2019-12-18T12:58:05.583" v="6" actId="21"/>
          <ac:picMkLst>
            <pc:docMk/>
            <pc:sldMk cId="2437530380" sldId="264"/>
            <ac:picMk id="3" creationId="{00000000-0000-0000-0000-000000000000}"/>
          </ac:picMkLst>
        </pc:picChg>
      </pc:sldChg>
      <pc:sldChg chg="del">
        <pc:chgData name="Alison Coates" userId="4.esbuk.egnyte.com_tp_egnyte" providerId="OAuth2" clId="{1FDA2A76-4E0A-DD4F-9E9A-59CBEFFA9100}" dt="2019-12-18T12:59:43.366" v="21" actId="2696"/>
        <pc:sldMkLst>
          <pc:docMk/>
          <pc:sldMk cId="1495607248" sldId="265"/>
        </pc:sldMkLst>
      </pc:sldChg>
      <pc:sldChg chg="del">
        <pc:chgData name="Alison Coates" userId="4.esbuk.egnyte.com_tp_egnyte" providerId="OAuth2" clId="{1FDA2A76-4E0A-DD4F-9E9A-59CBEFFA9100}" dt="2019-12-18T12:59:39.497" v="19" actId="2696"/>
        <pc:sldMkLst>
          <pc:docMk/>
          <pc:sldMk cId="2348726351" sldId="266"/>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2/6/2024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06/02/2024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i="1" dirty="0"/>
              <a:t>This activity is also in the Section 2 (Taking Part in an Interview) resources for Speech for Employability</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15</a:t>
            </a:fld>
            <a:endParaRPr lang="en-GB"/>
          </a:p>
        </p:txBody>
      </p:sp>
    </p:spTree>
    <p:extLst>
      <p:ext uri="{BB962C8B-B14F-4D97-AF65-F5344CB8AC3E}">
        <p14:creationId xmlns:p14="http://schemas.microsoft.com/office/powerpoint/2010/main" val="1174027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example:</a:t>
            </a:r>
          </a:p>
          <a:p>
            <a:endParaRPr lang="en-GB" dirty="0"/>
          </a:p>
          <a:p>
            <a:r>
              <a:rPr lang="en-GB" dirty="0"/>
              <a:t>Loud background noises (environment)</a:t>
            </a:r>
          </a:p>
          <a:p>
            <a:r>
              <a:rPr lang="en-GB" dirty="0"/>
              <a:t>Not interested in the topic (personal)</a:t>
            </a:r>
          </a:p>
          <a:p>
            <a:r>
              <a:rPr lang="en-GB" dirty="0"/>
              <a:t>Speaker is talking very quickly (communication)</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4</a:t>
            </a:fld>
            <a:endParaRPr lang="en-GB"/>
          </a:p>
        </p:txBody>
      </p:sp>
    </p:spTree>
    <p:extLst>
      <p:ext uri="{BB962C8B-B14F-4D97-AF65-F5344CB8AC3E}">
        <p14:creationId xmlns:p14="http://schemas.microsoft.com/office/powerpoint/2010/main" val="2433019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6</a:t>
            </a:fld>
            <a:endParaRPr lang="en-GB"/>
          </a:p>
        </p:txBody>
      </p:sp>
    </p:spTree>
    <p:extLst>
      <p:ext uri="{BB962C8B-B14F-4D97-AF65-F5344CB8AC3E}">
        <p14:creationId xmlns:p14="http://schemas.microsoft.com/office/powerpoint/2010/main" val="27534221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8</a:t>
            </a:fld>
            <a:endParaRPr lang="en-GB"/>
          </a:p>
        </p:txBody>
      </p:sp>
    </p:spTree>
    <p:extLst>
      <p:ext uri="{BB962C8B-B14F-4D97-AF65-F5344CB8AC3E}">
        <p14:creationId xmlns:p14="http://schemas.microsoft.com/office/powerpoint/2010/main" val="41880258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Highlight for learners that some of these active listening skills are appropriate in different situations. For example, you wouldn’t want to verbally give feedback to show you are listening during somebody’s presentation, but you might if you were having a group or paired discussion.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9</a:t>
            </a:fld>
            <a:endParaRPr lang="en-GB"/>
          </a:p>
        </p:txBody>
      </p:sp>
    </p:spTree>
    <p:extLst>
      <p:ext uri="{BB962C8B-B14F-4D97-AF65-F5344CB8AC3E}">
        <p14:creationId xmlns:p14="http://schemas.microsoft.com/office/powerpoint/2010/main" val="34140794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Click the activity to take you to the PPT slide – please also see the teacher guidance document for this lesson for explicit instructions.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10</a:t>
            </a:fld>
            <a:endParaRPr lang="en-GB"/>
          </a:p>
        </p:txBody>
      </p:sp>
    </p:spTree>
    <p:extLst>
      <p:ext uri="{BB962C8B-B14F-4D97-AF65-F5344CB8AC3E}">
        <p14:creationId xmlns:p14="http://schemas.microsoft.com/office/powerpoint/2010/main" val="1699476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1" i="0" dirty="0">
                <a:solidFill>
                  <a:srgbClr val="374151"/>
                </a:solidFill>
                <a:effectLst/>
                <a:latin typeface="Söhne"/>
              </a:rPr>
              <a:t>Learner A began the story:</a:t>
            </a:r>
            <a:r>
              <a:rPr lang="en-GB" b="0" i="0" dirty="0">
                <a:solidFill>
                  <a:srgbClr val="374151"/>
                </a:solidFill>
                <a:effectLst/>
                <a:latin typeface="Söhne"/>
              </a:rPr>
              <a:t> "Amid a bustling street market, a young chef named Maya set up </a:t>
            </a:r>
            <a:r>
              <a:rPr lang="en-GB" b="1" i="0" dirty="0">
                <a:solidFill>
                  <a:srgbClr val="374151"/>
                </a:solidFill>
                <a:effectLst/>
                <a:latin typeface="Söhne"/>
              </a:rPr>
              <a:t>her food stall</a:t>
            </a:r>
            <a:r>
              <a:rPr lang="en-GB" b="0" i="0" dirty="0">
                <a:solidFill>
                  <a:srgbClr val="374151"/>
                </a:solidFill>
                <a:effectLst/>
                <a:latin typeface="Söhne"/>
              </a:rPr>
              <a:t>."</a:t>
            </a:r>
          </a:p>
          <a:p>
            <a:pPr algn="l"/>
            <a:r>
              <a:rPr lang="en-GB" b="1" i="0" dirty="0">
                <a:solidFill>
                  <a:srgbClr val="374151"/>
                </a:solidFill>
                <a:effectLst/>
                <a:latin typeface="Söhne"/>
              </a:rPr>
              <a:t>Learner B continued:</a:t>
            </a:r>
            <a:r>
              <a:rPr lang="en-GB" b="0" i="0" dirty="0">
                <a:solidFill>
                  <a:srgbClr val="374151"/>
                </a:solidFill>
                <a:effectLst/>
                <a:latin typeface="Söhne"/>
              </a:rPr>
              <a:t> "She had </a:t>
            </a:r>
            <a:r>
              <a:rPr lang="en-GB" b="1" i="0" dirty="0">
                <a:solidFill>
                  <a:srgbClr val="374151"/>
                </a:solidFill>
                <a:effectLst/>
                <a:latin typeface="Söhne"/>
              </a:rPr>
              <a:t>an array of colourful vegetables, and the fragrant scent of spices </a:t>
            </a:r>
            <a:r>
              <a:rPr lang="en-GB" b="0" i="0" dirty="0">
                <a:solidFill>
                  <a:srgbClr val="374151"/>
                </a:solidFill>
                <a:effectLst/>
                <a:latin typeface="Söhne"/>
              </a:rPr>
              <a:t>wafted through the air."</a:t>
            </a:r>
          </a:p>
          <a:p>
            <a:pPr algn="l"/>
            <a:r>
              <a:rPr lang="en-GB" b="1" i="0" dirty="0">
                <a:solidFill>
                  <a:srgbClr val="374151"/>
                </a:solidFill>
                <a:effectLst/>
                <a:latin typeface="Söhne"/>
              </a:rPr>
              <a:t>Learner C added:</a:t>
            </a:r>
            <a:r>
              <a:rPr lang="en-GB" b="0" i="0" dirty="0">
                <a:solidFill>
                  <a:srgbClr val="374151"/>
                </a:solidFill>
                <a:effectLst/>
                <a:latin typeface="Söhne"/>
              </a:rPr>
              <a:t> "While </a:t>
            </a:r>
            <a:r>
              <a:rPr lang="en-GB" b="1" i="0" dirty="0">
                <a:solidFill>
                  <a:srgbClr val="374151"/>
                </a:solidFill>
                <a:effectLst/>
                <a:latin typeface="Söhne"/>
              </a:rPr>
              <a:t>her vegetables sizzled </a:t>
            </a:r>
            <a:r>
              <a:rPr lang="en-GB" b="0" i="0" dirty="0">
                <a:solidFill>
                  <a:srgbClr val="374151"/>
                </a:solidFill>
                <a:effectLst/>
                <a:latin typeface="Söhne"/>
              </a:rPr>
              <a:t>on the grill, Maya began to create a special sauce from a blend of </a:t>
            </a:r>
            <a:r>
              <a:rPr lang="en-GB" b="1" i="0" dirty="0">
                <a:solidFill>
                  <a:srgbClr val="374151"/>
                </a:solidFill>
                <a:effectLst/>
                <a:latin typeface="Söhne"/>
              </a:rPr>
              <a:t>exotic spices</a:t>
            </a:r>
            <a:r>
              <a:rPr lang="en-GB" b="0" i="0" dirty="0">
                <a:solidFill>
                  <a:srgbClr val="374151"/>
                </a:solidFill>
                <a:effectLst/>
                <a:latin typeface="Söhne"/>
              </a:rPr>
              <a:t>."</a:t>
            </a:r>
          </a:p>
          <a:p>
            <a:pPr algn="l"/>
            <a:r>
              <a:rPr lang="en-GB" b="1" i="0" dirty="0">
                <a:solidFill>
                  <a:srgbClr val="374151"/>
                </a:solidFill>
                <a:effectLst/>
                <a:latin typeface="Söhne"/>
              </a:rPr>
              <a:t>Learner D contributed:</a:t>
            </a:r>
            <a:r>
              <a:rPr lang="en-GB" b="0" i="0" dirty="0">
                <a:solidFill>
                  <a:srgbClr val="374151"/>
                </a:solidFill>
                <a:effectLst/>
                <a:latin typeface="Söhne"/>
              </a:rPr>
              <a:t> "As the </a:t>
            </a:r>
            <a:r>
              <a:rPr lang="en-GB" b="1" i="0" dirty="0">
                <a:solidFill>
                  <a:srgbClr val="374151"/>
                </a:solidFill>
                <a:effectLst/>
                <a:latin typeface="Söhne"/>
              </a:rPr>
              <a:t>aroma of her cooking </a:t>
            </a:r>
            <a:r>
              <a:rPr lang="en-GB" b="0" i="0" dirty="0">
                <a:solidFill>
                  <a:srgbClr val="374151"/>
                </a:solidFill>
                <a:effectLst/>
                <a:latin typeface="Söhne"/>
              </a:rPr>
              <a:t>filled the air, a small crowd gathered around her stall, curious about the delicious scents."</a:t>
            </a:r>
          </a:p>
          <a:p>
            <a:pPr algn="l"/>
            <a:r>
              <a:rPr lang="en-GB" b="1" i="0" dirty="0">
                <a:solidFill>
                  <a:srgbClr val="374151"/>
                </a:solidFill>
                <a:effectLst/>
                <a:latin typeface="Söhne"/>
              </a:rPr>
              <a:t>Learner E concluded:</a:t>
            </a:r>
            <a:r>
              <a:rPr lang="en-GB" b="0" i="0" dirty="0">
                <a:solidFill>
                  <a:srgbClr val="374151"/>
                </a:solidFill>
                <a:effectLst/>
                <a:latin typeface="Söhne"/>
              </a:rPr>
              <a:t> "With a captivating smile, Maya plated the mouthwatering dish, and it wasn't long before her stall </a:t>
            </a:r>
            <a:r>
              <a:rPr lang="en-GB" b="1" i="0" dirty="0">
                <a:solidFill>
                  <a:srgbClr val="374151"/>
                </a:solidFill>
                <a:effectLst/>
                <a:latin typeface="Söhne"/>
              </a:rPr>
              <a:t>had a line of eager customers </a:t>
            </a:r>
            <a:r>
              <a:rPr lang="en-GB" b="0" i="0" dirty="0">
                <a:solidFill>
                  <a:srgbClr val="374151"/>
                </a:solidFill>
                <a:effectLst/>
                <a:latin typeface="Söhne"/>
              </a:rPr>
              <a:t>waiting for a taste."</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11</a:t>
            </a:fld>
            <a:endParaRPr lang="en-GB"/>
          </a:p>
        </p:txBody>
      </p:sp>
    </p:spTree>
    <p:extLst>
      <p:ext uri="{BB962C8B-B14F-4D97-AF65-F5344CB8AC3E}">
        <p14:creationId xmlns:p14="http://schemas.microsoft.com/office/powerpoint/2010/main" val="20382803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12</a:t>
            </a:fld>
            <a:endParaRPr lang="en-GB"/>
          </a:p>
        </p:txBody>
      </p:sp>
    </p:spTree>
    <p:extLst>
      <p:ext uri="{BB962C8B-B14F-4D97-AF65-F5344CB8AC3E}">
        <p14:creationId xmlns:p14="http://schemas.microsoft.com/office/powerpoint/2010/main" val="3003133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1" dirty="0"/>
              <a:t>This activity is also in the Section 2 (Taking Part in an Interview) resources for Speech for Employability</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14</a:t>
            </a:fld>
            <a:endParaRPr lang="en-GB"/>
          </a:p>
        </p:txBody>
      </p:sp>
    </p:spTree>
    <p:extLst>
      <p:ext uri="{BB962C8B-B14F-4D97-AF65-F5344CB8AC3E}">
        <p14:creationId xmlns:p14="http://schemas.microsoft.com/office/powerpoint/2010/main" val="36863633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GB" smtClean="0"/>
              <a:t>25/01/2024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US" smtClean="0"/>
              <a:t>ESB-RES-C215 L1G2-Speech for Employability-4.1-PPT–Active Listening</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ESB-RES-C215 L1G2-Speech for Employability-4.1-PPT–Active Listening</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ESB-RES-C215 L1G2-Speech for Employability-4.1-PPT–Active Listening</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ESB-RES-C215 L1G2-Speech for Employability-4.1-PPT–Active Listening</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ESB-RES-C215 L1G2-Speech for Employability-4.1-PPT–Active Listening</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ESB-RES-C215 L1G2-Speech for Employability-4.1-PPT–Active Listening</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ESB-RES-C215 L1G2-Speech for Employability-4.1-PPT–Active Listening</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ESB-RES-C215 L1G2-Speech for Employability-4.1-PPT–Active Listening</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ESB-RES-C215 L1G2-Speech for Employability-4.1-PPT–Active Listening</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smtClean="0"/>
              <a:t>25/01/2024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ESB-RES-C215 L1G2-Speech for Employability-4.1-PPT–Active Listening</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smtClean="0"/>
              <a:t>25/01/2024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ESB-RES-C215 L1G2-Speech for Employability-4.1-PPT–Active Listening</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smtClean="0"/>
              <a:t>25/01/2024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ESB-RES-C215 L1G2-Speech for Employability-4.1-PPT–Active Listening</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smtClean="0"/>
              <a:t>25/01/2024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ESB-RES-C215 L1G2-Speech for Employability-4.1-PPT–Active Listening</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ESB-RES-C215 L1G2-Speech for Employability-4.1-PPT–Active Listening</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ESB-RES-C215 L1G2-Speech for Employability-4.1-PPT–Active Listening</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ESB-RES-C215 L1G2-Speech for Employability-4.1-PPT–Active Listening</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ESB-RES-C215 L1G2-Speech for Employability-4.1-PPT–Active Listening</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ESB-RES-C215 L1G2-Speech for Employability-4.1-PPT–Active Listening</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ESB-RES-C215 L1G2-Speech for Employability-4.1-PPT–Active Listening</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ESB-RES-C215 L1G2-Speech for Employability-4.1-PPT–Active Listening</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ESB-RES-C215 L1G2-Speech for Employability-4.1-PPT–Active Listening</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smtClean="0"/>
              <a:t>25/01/2024</a:t>
            </a:r>
            <a:endParaRPr lang="en-GB"/>
          </a:p>
        </p:txBody>
      </p:sp>
      <p:sp>
        <p:nvSpPr>
          <p:cNvPr id="8" name="Footer Placeholder 7"/>
          <p:cNvSpPr>
            <a:spLocks noGrp="1"/>
          </p:cNvSpPr>
          <p:nvPr>
            <p:ph type="ftr" sz="quarter" idx="11"/>
          </p:nvPr>
        </p:nvSpPr>
        <p:spPr/>
        <p:txBody>
          <a:bodyPr/>
          <a:lstStyle/>
          <a:p>
            <a:r>
              <a:rPr lang="en-US" smtClean="0"/>
              <a:t>ESB-RES-C215 L1G2-Speech for Employability-4.1-PPT–Active Listening</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ESB-RES-C215 L1G2-Speech for Employability-4.1-PPT–Active Listening</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25/01/2024</a:t>
            </a:r>
            <a:endParaRPr lang="en-GB"/>
          </a:p>
        </p:txBody>
      </p:sp>
      <p:sp>
        <p:nvSpPr>
          <p:cNvPr id="3" name="Footer Placeholder 2"/>
          <p:cNvSpPr>
            <a:spLocks noGrp="1"/>
          </p:cNvSpPr>
          <p:nvPr>
            <p:ph type="ftr" sz="quarter" idx="11"/>
          </p:nvPr>
        </p:nvSpPr>
        <p:spPr/>
        <p:txBody>
          <a:bodyPr/>
          <a:lstStyle/>
          <a:p>
            <a:r>
              <a:rPr lang="en-US" smtClean="0"/>
              <a:t>ESB-RES-C215 L1G2-Speech for Employability-4.1-PPT–Active Listening</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smtClean="0"/>
              <a:t>25/01/2024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ESB-RES-C215 L1G2-Speech for Employability-4.1-PPT–Active Listening</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25/01/2024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ESB-RES-C215 L1G2-Speech for Employability-4.1-PPT–Active Listening</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1.png"/><Relationship Id="rId7" Type="http://schemas.openxmlformats.org/officeDocument/2006/relationships/slide" Target="slide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slide" Target="slide15.xml"/><Relationship Id="rId4" Type="http://schemas.openxmlformats.org/officeDocument/2006/relationships/image" Target="../media/image12.png"/><Relationship Id="rId9"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5.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3.png"/><Relationship Id="rId4" Type="http://schemas.openxmlformats.org/officeDocument/2006/relationships/slide" Target="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5.jpe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2952328" cy="365125"/>
          </a:xfrm>
        </p:spPr>
        <p:txBody>
          <a:bodyPr/>
          <a:lstStyle/>
          <a:p>
            <a:r>
              <a:rPr lang="en-US" dirty="0" smtClean="0"/>
              <a:t>ESB-RES-C215 </a:t>
            </a:r>
          </a:p>
          <a:p>
            <a:r>
              <a:rPr lang="en-US" dirty="0" smtClean="0"/>
              <a:t>L1G2-Speech for Employability-4.1-PPT–Active Listening</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4 – Active listening</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r>
              <a:rPr lang="en-GB" sz="2400" b="1" i="1" dirty="0"/>
              <a:t>Lesson Objective: To know what is meant by ‘active listening’ and be able to accomplish it</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pPr marL="285750" indent="-285750">
              <a:buFont typeface="Arial" panose="020B0604020202020204" pitchFamily="34" charset="0"/>
              <a:buChar char="•"/>
            </a:pPr>
            <a:r>
              <a:rPr lang="en-GB" i="1" dirty="0"/>
              <a:t>Learned the key features of active listening</a:t>
            </a:r>
          </a:p>
          <a:p>
            <a:pPr marL="285750" indent="-285750">
              <a:buFont typeface="Arial" panose="020B0604020202020204" pitchFamily="34" charset="0"/>
              <a:buChar char="•"/>
            </a:pPr>
            <a:r>
              <a:rPr lang="en-GB" i="1" dirty="0"/>
              <a:t>Practised active listening through a range of activities</a:t>
            </a:r>
          </a:p>
          <a:p>
            <a:pPr marL="285750" indent="-285750">
              <a:buFont typeface="Arial" panose="020B0604020202020204" pitchFamily="34" charset="0"/>
              <a:buChar char="•"/>
            </a:pPr>
            <a:r>
              <a:rPr lang="en-GB" i="1" dirty="0"/>
              <a:t>Demonstrated your ability to listen actively</a:t>
            </a:r>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endParaRPr lang="en-GB" b="1" i="1" dirty="0"/>
          </a:p>
        </p:txBody>
      </p:sp>
      <p:pic>
        <p:nvPicPr>
          <p:cNvPr id="7" name="Picture 6">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F1BC6-8D78-B2D8-5960-5E9CF454E987}"/>
              </a:ext>
            </a:extLst>
          </p:cNvPr>
          <p:cNvSpPr>
            <a:spLocks noGrp="1"/>
          </p:cNvSpPr>
          <p:nvPr>
            <p:ph type="title"/>
          </p:nvPr>
        </p:nvSpPr>
        <p:spPr>
          <a:xfrm>
            <a:off x="395536" y="1119660"/>
            <a:ext cx="7886700" cy="504056"/>
          </a:xfrm>
        </p:spPr>
        <p:txBody>
          <a:bodyPr>
            <a:normAutofit fontScale="90000"/>
          </a:bodyPr>
          <a:lstStyle/>
          <a:p>
            <a:r>
              <a:rPr lang="en-GB" b="1" i="1" dirty="0">
                <a:latin typeface="+mn-lt"/>
              </a:rPr>
              <a:t>Active listening</a:t>
            </a:r>
            <a:br>
              <a:rPr lang="en-GB" b="1" i="1" dirty="0">
                <a:latin typeface="+mn-lt"/>
              </a:rPr>
            </a:br>
            <a:r>
              <a:rPr lang="en-GB" sz="1800" b="1" i="1" dirty="0">
                <a:latin typeface="+mn-lt"/>
              </a:rPr>
              <a:t>We are going to use these activities to practise our active listening skills</a:t>
            </a:r>
            <a:endParaRPr lang="en-GB" b="1" i="1" dirty="0">
              <a:latin typeface="+mn-lt"/>
            </a:endParaRPr>
          </a:p>
        </p:txBody>
      </p:sp>
      <p:sp>
        <p:nvSpPr>
          <p:cNvPr id="3" name="Date Placeholder 2">
            <a:extLst>
              <a:ext uri="{FF2B5EF4-FFF2-40B4-BE49-F238E27FC236}">
                <a16:creationId xmlns:a16="http://schemas.microsoft.com/office/drawing/2014/main" id="{54EF85D6-700C-CCE6-3CB1-344B92E8F7B9}"/>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CE7101D6-CD97-AF4D-0F8E-14B70E0C04B1}"/>
              </a:ext>
            </a:extLst>
          </p:cNvPr>
          <p:cNvSpPr>
            <a:spLocks noGrp="1"/>
          </p:cNvSpPr>
          <p:nvPr>
            <p:ph type="ftr" sz="quarter" idx="11"/>
          </p:nvPr>
        </p:nvSpPr>
        <p:spPr/>
        <p:txBody>
          <a:bodyPr/>
          <a:lstStyle/>
          <a:p>
            <a:r>
              <a:rPr lang="en-US" dirty="0" smtClean="0"/>
              <a:t>ESB-RES-C215 </a:t>
            </a:r>
          </a:p>
          <a:p>
            <a:r>
              <a:rPr lang="en-US" dirty="0" smtClean="0"/>
              <a:t>L1G2-Speech for Employability-4.1-PPT–Active Listening</a:t>
            </a:r>
            <a:endParaRPr lang="en-GB" dirty="0"/>
          </a:p>
        </p:txBody>
      </p:sp>
      <p:sp>
        <p:nvSpPr>
          <p:cNvPr id="5" name="Slide Number Placeholder 4">
            <a:extLst>
              <a:ext uri="{FF2B5EF4-FFF2-40B4-BE49-F238E27FC236}">
                <a16:creationId xmlns:a16="http://schemas.microsoft.com/office/drawing/2014/main" id="{145DC175-9D70-ACD2-18E5-8D09874B6B55}"/>
              </a:ext>
            </a:extLst>
          </p:cNvPr>
          <p:cNvSpPr>
            <a:spLocks noGrp="1"/>
          </p:cNvSpPr>
          <p:nvPr>
            <p:ph type="sldNum" sz="quarter" idx="12"/>
          </p:nvPr>
        </p:nvSpPr>
        <p:spPr/>
        <p:txBody>
          <a:bodyPr/>
          <a:lstStyle/>
          <a:p>
            <a:fld id="{EFC07C4F-4DD7-4452-9CBE-7B4BC77324C7}" type="slidenum">
              <a:rPr lang="en-GB" smtClean="0"/>
              <a:t>10</a:t>
            </a:fld>
            <a:endParaRPr lang="en-GB"/>
          </a:p>
        </p:txBody>
      </p:sp>
      <p:pic>
        <p:nvPicPr>
          <p:cNvPr id="7" name="Picture 6">
            <a:extLst>
              <a:ext uri="{FF2B5EF4-FFF2-40B4-BE49-F238E27FC236}">
                <a16:creationId xmlns:a16="http://schemas.microsoft.com/office/drawing/2014/main" id="{9BE3E3B1-7BA3-D41E-E78B-2B3A71315AD7}"/>
              </a:ext>
            </a:extLst>
          </p:cNvPr>
          <p:cNvPicPr>
            <a:picLocks noChangeAspect="1"/>
          </p:cNvPicPr>
          <p:nvPr/>
        </p:nvPicPr>
        <p:blipFill>
          <a:blip r:embed="rId3"/>
          <a:stretch>
            <a:fillRect/>
          </a:stretch>
        </p:blipFill>
        <p:spPr>
          <a:xfrm>
            <a:off x="683568" y="2885808"/>
            <a:ext cx="1276350" cy="1790700"/>
          </a:xfrm>
          <a:prstGeom prst="rect">
            <a:avLst/>
          </a:prstGeom>
        </p:spPr>
      </p:pic>
      <p:pic>
        <p:nvPicPr>
          <p:cNvPr id="9" name="Picture 8">
            <a:extLst>
              <a:ext uri="{FF2B5EF4-FFF2-40B4-BE49-F238E27FC236}">
                <a16:creationId xmlns:a16="http://schemas.microsoft.com/office/drawing/2014/main" id="{EC877419-3E7A-BC8E-95EF-7C2C8C80FCD0}"/>
              </a:ext>
            </a:extLst>
          </p:cNvPr>
          <p:cNvPicPr>
            <a:picLocks noChangeAspect="1"/>
          </p:cNvPicPr>
          <p:nvPr/>
        </p:nvPicPr>
        <p:blipFill>
          <a:blip r:embed="rId4"/>
          <a:stretch>
            <a:fillRect/>
          </a:stretch>
        </p:blipFill>
        <p:spPr>
          <a:xfrm>
            <a:off x="2882999" y="4036272"/>
            <a:ext cx="1819275" cy="1666875"/>
          </a:xfrm>
          <a:prstGeom prst="rect">
            <a:avLst/>
          </a:prstGeom>
        </p:spPr>
      </p:pic>
      <p:sp>
        <p:nvSpPr>
          <p:cNvPr id="12" name="TextBox 11">
            <a:extLst>
              <a:ext uri="{FF2B5EF4-FFF2-40B4-BE49-F238E27FC236}">
                <a16:creationId xmlns:a16="http://schemas.microsoft.com/office/drawing/2014/main" id="{2FBDEC82-46E9-0C6B-9E0F-6AEA7852B61F}"/>
              </a:ext>
            </a:extLst>
          </p:cNvPr>
          <p:cNvSpPr txBox="1"/>
          <p:nvPr/>
        </p:nvSpPr>
        <p:spPr>
          <a:xfrm>
            <a:off x="427817" y="2478258"/>
            <a:ext cx="2057400" cy="369332"/>
          </a:xfrm>
          <a:prstGeom prst="rect">
            <a:avLst/>
          </a:prstGeom>
          <a:noFill/>
        </p:spPr>
        <p:txBody>
          <a:bodyPr wrap="square" rtlCol="0">
            <a:spAutoFit/>
          </a:bodyPr>
          <a:lstStyle/>
          <a:p>
            <a:r>
              <a:rPr lang="en-GB" dirty="0"/>
              <a:t>Parallel Storytelling</a:t>
            </a:r>
          </a:p>
        </p:txBody>
      </p:sp>
      <p:sp>
        <p:nvSpPr>
          <p:cNvPr id="13" name="TextBox 12">
            <a:extLst>
              <a:ext uri="{FF2B5EF4-FFF2-40B4-BE49-F238E27FC236}">
                <a16:creationId xmlns:a16="http://schemas.microsoft.com/office/drawing/2014/main" id="{1B6B496D-55BA-CD06-3493-DA9E6D8BF735}"/>
              </a:ext>
            </a:extLst>
          </p:cNvPr>
          <p:cNvSpPr txBox="1"/>
          <p:nvPr/>
        </p:nvSpPr>
        <p:spPr>
          <a:xfrm>
            <a:off x="2514600" y="3500794"/>
            <a:ext cx="2057400" cy="646331"/>
          </a:xfrm>
          <a:prstGeom prst="rect">
            <a:avLst/>
          </a:prstGeom>
          <a:noFill/>
        </p:spPr>
        <p:txBody>
          <a:bodyPr wrap="square" rtlCol="0">
            <a:spAutoFit/>
          </a:bodyPr>
          <a:lstStyle/>
          <a:p>
            <a:pPr algn="ctr"/>
            <a:r>
              <a:rPr lang="en-GB" dirty="0"/>
              <a:t>Listening Skills Bingo</a:t>
            </a:r>
          </a:p>
        </p:txBody>
      </p:sp>
      <p:sp>
        <p:nvSpPr>
          <p:cNvPr id="8" name="TextBox 7">
            <a:extLst>
              <a:ext uri="{FF2B5EF4-FFF2-40B4-BE49-F238E27FC236}">
                <a16:creationId xmlns:a16="http://schemas.microsoft.com/office/drawing/2014/main" id="{A258157C-3BF7-6781-6461-F9C697FF24F2}"/>
              </a:ext>
            </a:extLst>
          </p:cNvPr>
          <p:cNvSpPr txBox="1"/>
          <p:nvPr/>
        </p:nvSpPr>
        <p:spPr>
          <a:xfrm>
            <a:off x="4788024" y="2460662"/>
            <a:ext cx="2057400" cy="369332"/>
          </a:xfrm>
          <a:prstGeom prst="rect">
            <a:avLst/>
          </a:prstGeom>
          <a:noFill/>
        </p:spPr>
        <p:txBody>
          <a:bodyPr wrap="square">
            <a:spAutoFit/>
          </a:bodyPr>
          <a:lstStyle/>
          <a:p>
            <a:pPr algn="ctr"/>
            <a:r>
              <a:rPr lang="en-GB" dirty="0">
                <a:latin typeface="+mn-lt"/>
              </a:rPr>
              <a:t>Facial Expressions</a:t>
            </a:r>
            <a:endParaRPr lang="en-GB" dirty="0"/>
          </a:p>
        </p:txBody>
      </p:sp>
      <p:pic>
        <p:nvPicPr>
          <p:cNvPr id="10" name="Picture 9">
            <a:hlinkClick r:id="rId5" action="ppaction://hlinksldjump"/>
            <a:extLst>
              <a:ext uri="{FF2B5EF4-FFF2-40B4-BE49-F238E27FC236}">
                <a16:creationId xmlns:a16="http://schemas.microsoft.com/office/drawing/2014/main" id="{54264A51-374F-263A-D540-7DCFB97BF545}"/>
              </a:ext>
            </a:extLst>
          </p:cNvPr>
          <p:cNvPicPr>
            <a:picLocks noChangeAspect="1"/>
          </p:cNvPicPr>
          <p:nvPr/>
        </p:nvPicPr>
        <p:blipFill>
          <a:blip r:embed="rId6"/>
          <a:stretch>
            <a:fillRect/>
          </a:stretch>
        </p:blipFill>
        <p:spPr>
          <a:xfrm>
            <a:off x="7137552" y="4365104"/>
            <a:ext cx="1571625" cy="1276350"/>
          </a:xfrm>
          <a:prstGeom prst="rect">
            <a:avLst/>
          </a:prstGeom>
        </p:spPr>
      </p:pic>
      <p:sp>
        <p:nvSpPr>
          <p:cNvPr id="15" name="TextBox 14">
            <a:extLst>
              <a:ext uri="{FF2B5EF4-FFF2-40B4-BE49-F238E27FC236}">
                <a16:creationId xmlns:a16="http://schemas.microsoft.com/office/drawing/2014/main" id="{31512419-8761-B347-4E6A-4E4299B96277}"/>
              </a:ext>
            </a:extLst>
          </p:cNvPr>
          <p:cNvSpPr txBox="1"/>
          <p:nvPr/>
        </p:nvSpPr>
        <p:spPr>
          <a:xfrm>
            <a:off x="6845424" y="3805367"/>
            <a:ext cx="2057400" cy="369332"/>
          </a:xfrm>
          <a:prstGeom prst="rect">
            <a:avLst/>
          </a:prstGeom>
          <a:noFill/>
        </p:spPr>
        <p:txBody>
          <a:bodyPr wrap="square">
            <a:spAutoFit/>
          </a:bodyPr>
          <a:lstStyle/>
          <a:p>
            <a:pPr algn="ctr"/>
            <a:r>
              <a:rPr lang="en-GB" dirty="0">
                <a:latin typeface="+mn-lt"/>
              </a:rPr>
              <a:t>Positive or negative</a:t>
            </a:r>
            <a:endParaRPr lang="en-GB" dirty="0"/>
          </a:p>
        </p:txBody>
      </p:sp>
      <p:pic>
        <p:nvPicPr>
          <p:cNvPr id="16" name="Picture 15">
            <a:hlinkClick r:id="rId7" action="ppaction://hlinksldjump"/>
            <a:extLst>
              <a:ext uri="{FF2B5EF4-FFF2-40B4-BE49-F238E27FC236}">
                <a16:creationId xmlns:a16="http://schemas.microsoft.com/office/drawing/2014/main" id="{10C15D34-8458-2A19-7994-DFEB55BCF4F8}"/>
              </a:ext>
            </a:extLst>
          </p:cNvPr>
          <p:cNvPicPr>
            <a:picLocks noChangeAspect="1"/>
          </p:cNvPicPr>
          <p:nvPr/>
        </p:nvPicPr>
        <p:blipFill>
          <a:blip r:embed="rId8"/>
          <a:stretch>
            <a:fillRect/>
          </a:stretch>
        </p:blipFill>
        <p:spPr>
          <a:xfrm>
            <a:off x="5256668" y="2968118"/>
            <a:ext cx="1166361" cy="1206581"/>
          </a:xfrm>
          <a:prstGeom prst="rect">
            <a:avLst/>
          </a:prstGeom>
        </p:spPr>
      </p:pic>
      <p:pic>
        <p:nvPicPr>
          <p:cNvPr id="6" name="Picture 5">
            <a:extLst>
              <a:ext uri="{FF2B5EF4-FFF2-40B4-BE49-F238E27FC236}">
                <a16:creationId xmlns:a16="http://schemas.microsoft.com/office/drawing/2014/main" id="{6A92ACAE-8986-D372-40DF-CC8CDBB7350E}"/>
              </a:ext>
            </a:extLst>
          </p:cNvPr>
          <p:cNvPicPr>
            <a:picLocks noGrp="1" noRot="1" noMove="1" noResize="1" noEditPoints="1" noAdjustHandles="1" noChangeArrowheads="1" noChangeShapeType="1" noCrop="1"/>
          </p:cNvPicPr>
          <p:nvPr/>
        </p:nvPicPr>
        <p:blipFill rotWithShape="1">
          <a:blip r:embed="rId9"/>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060922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101B0-2579-A269-C029-C052022AA028}"/>
              </a:ext>
            </a:extLst>
          </p:cNvPr>
          <p:cNvSpPr>
            <a:spLocks noGrp="1"/>
          </p:cNvSpPr>
          <p:nvPr>
            <p:ph type="title"/>
          </p:nvPr>
        </p:nvSpPr>
        <p:spPr>
          <a:xfrm>
            <a:off x="323528" y="1038966"/>
            <a:ext cx="7886700" cy="792088"/>
          </a:xfrm>
        </p:spPr>
        <p:txBody>
          <a:bodyPr/>
          <a:lstStyle/>
          <a:p>
            <a:r>
              <a:rPr lang="en-GB" b="1" i="1" dirty="0">
                <a:latin typeface="+mn-lt"/>
              </a:rPr>
              <a:t>Parallel storytelling</a:t>
            </a:r>
          </a:p>
        </p:txBody>
      </p:sp>
      <p:sp>
        <p:nvSpPr>
          <p:cNvPr id="3" name="Date Placeholder 2">
            <a:extLst>
              <a:ext uri="{FF2B5EF4-FFF2-40B4-BE49-F238E27FC236}">
                <a16:creationId xmlns:a16="http://schemas.microsoft.com/office/drawing/2014/main" id="{B4E60090-51C6-329D-6B42-B493A4236521}"/>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BD75521E-3068-89AD-DAE9-A98DBFC561C4}"/>
              </a:ext>
            </a:extLst>
          </p:cNvPr>
          <p:cNvSpPr>
            <a:spLocks noGrp="1"/>
          </p:cNvSpPr>
          <p:nvPr>
            <p:ph type="ftr" sz="quarter" idx="11"/>
          </p:nvPr>
        </p:nvSpPr>
        <p:spPr/>
        <p:txBody>
          <a:bodyPr/>
          <a:lstStyle/>
          <a:p>
            <a:r>
              <a:rPr lang="en-US" dirty="0" smtClean="0"/>
              <a:t>ESB-RES-C215 </a:t>
            </a:r>
          </a:p>
          <a:p>
            <a:r>
              <a:rPr lang="en-US" dirty="0" smtClean="0"/>
              <a:t>L1G2-Speech for Employability-4.1-PPT–Active Listening</a:t>
            </a:r>
            <a:endParaRPr lang="en-GB" dirty="0"/>
          </a:p>
        </p:txBody>
      </p:sp>
      <p:sp>
        <p:nvSpPr>
          <p:cNvPr id="5" name="Slide Number Placeholder 4">
            <a:extLst>
              <a:ext uri="{FF2B5EF4-FFF2-40B4-BE49-F238E27FC236}">
                <a16:creationId xmlns:a16="http://schemas.microsoft.com/office/drawing/2014/main" id="{C34A1440-137D-5A31-500F-C4AAA0CD2F4C}"/>
              </a:ext>
            </a:extLst>
          </p:cNvPr>
          <p:cNvSpPr>
            <a:spLocks noGrp="1"/>
          </p:cNvSpPr>
          <p:nvPr>
            <p:ph type="sldNum" sz="quarter" idx="12"/>
          </p:nvPr>
        </p:nvSpPr>
        <p:spPr/>
        <p:txBody>
          <a:bodyPr/>
          <a:lstStyle/>
          <a:p>
            <a:fld id="{EFC07C4F-4DD7-4452-9CBE-7B4BC77324C7}" type="slidenum">
              <a:rPr lang="en-GB" smtClean="0"/>
              <a:t>11</a:t>
            </a:fld>
            <a:endParaRPr lang="en-GB"/>
          </a:p>
        </p:txBody>
      </p:sp>
      <p:pic>
        <p:nvPicPr>
          <p:cNvPr id="7" name="Picture 6">
            <a:extLst>
              <a:ext uri="{FF2B5EF4-FFF2-40B4-BE49-F238E27FC236}">
                <a16:creationId xmlns:a16="http://schemas.microsoft.com/office/drawing/2014/main" id="{649C079E-BB67-3244-A69D-2751BFE5DACA}"/>
              </a:ext>
            </a:extLst>
          </p:cNvPr>
          <p:cNvPicPr>
            <a:picLocks noChangeAspect="1"/>
          </p:cNvPicPr>
          <p:nvPr/>
        </p:nvPicPr>
        <p:blipFill>
          <a:blip r:embed="rId3"/>
          <a:stretch>
            <a:fillRect/>
          </a:stretch>
        </p:blipFill>
        <p:spPr>
          <a:xfrm>
            <a:off x="909004" y="4969900"/>
            <a:ext cx="2197013" cy="1364604"/>
          </a:xfrm>
          <a:prstGeom prst="rect">
            <a:avLst/>
          </a:prstGeom>
        </p:spPr>
      </p:pic>
      <p:sp>
        <p:nvSpPr>
          <p:cNvPr id="8" name="Rectangle 7">
            <a:extLst>
              <a:ext uri="{FF2B5EF4-FFF2-40B4-BE49-F238E27FC236}">
                <a16:creationId xmlns:a16="http://schemas.microsoft.com/office/drawing/2014/main" id="{236686E3-AC2D-D34D-C4F1-2A504444432F}"/>
              </a:ext>
            </a:extLst>
          </p:cNvPr>
          <p:cNvSpPr/>
          <p:nvPr/>
        </p:nvSpPr>
        <p:spPr>
          <a:xfrm>
            <a:off x="309329" y="1909946"/>
            <a:ext cx="3888432" cy="3038107"/>
          </a:xfrm>
          <a:prstGeom prst="rect">
            <a:avLst/>
          </a:prstGeom>
          <a:solidFill>
            <a:srgbClr val="FED70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dirty="0">
                <a:solidFill>
                  <a:sysClr val="windowText" lastClr="000000"/>
                </a:solidFill>
              </a:rPr>
              <a:t>In your groups, you will start with a story prompt. </a:t>
            </a:r>
          </a:p>
          <a:p>
            <a:endParaRPr lang="en-GB" sz="1400" dirty="0">
              <a:solidFill>
                <a:sysClr val="windowText" lastClr="000000"/>
              </a:solidFill>
            </a:endParaRPr>
          </a:p>
          <a:p>
            <a:pPr marL="285750" indent="-285750">
              <a:buFont typeface="Arial" panose="020B0604020202020204" pitchFamily="34" charset="0"/>
              <a:buChar char="•"/>
            </a:pPr>
            <a:r>
              <a:rPr lang="en-GB" sz="1400" dirty="0">
                <a:solidFill>
                  <a:sysClr val="windowText" lastClr="000000"/>
                </a:solidFill>
              </a:rPr>
              <a:t>Learner A will use the prompt to open the story.</a:t>
            </a:r>
          </a:p>
          <a:p>
            <a:pPr marL="285750" indent="-285750">
              <a:buFont typeface="Arial" panose="020B0604020202020204" pitchFamily="34" charset="0"/>
              <a:buChar char="•"/>
            </a:pPr>
            <a:endParaRPr lang="en-GB" sz="1400" dirty="0">
              <a:solidFill>
                <a:sysClr val="windowText" lastClr="000000"/>
              </a:solidFill>
            </a:endParaRPr>
          </a:p>
          <a:p>
            <a:pPr marL="285750" indent="-285750">
              <a:buFont typeface="Arial" panose="020B0604020202020204" pitchFamily="34" charset="0"/>
              <a:buChar char="•"/>
            </a:pPr>
            <a:r>
              <a:rPr lang="en-GB" sz="1400" dirty="0">
                <a:solidFill>
                  <a:sysClr val="windowText" lastClr="000000"/>
                </a:solidFill>
              </a:rPr>
              <a:t>Learner B will add to the story by building on something Learner A said. </a:t>
            </a:r>
          </a:p>
          <a:p>
            <a:pPr marL="285750" indent="-285750">
              <a:buFont typeface="Arial" panose="020B0604020202020204" pitchFamily="34" charset="0"/>
              <a:buChar char="•"/>
            </a:pPr>
            <a:endParaRPr lang="en-GB" sz="1400" dirty="0">
              <a:solidFill>
                <a:sysClr val="windowText" lastClr="000000"/>
              </a:solidFill>
            </a:endParaRPr>
          </a:p>
          <a:p>
            <a:pPr marL="285750" indent="-285750">
              <a:buFont typeface="Arial" panose="020B0604020202020204" pitchFamily="34" charset="0"/>
              <a:buChar char="•"/>
            </a:pPr>
            <a:r>
              <a:rPr lang="en-GB" sz="1400" dirty="0">
                <a:solidFill>
                  <a:sysClr val="windowText" lastClr="000000"/>
                </a:solidFill>
              </a:rPr>
              <a:t>Learner C will add to the story by building on something Learner B said.</a:t>
            </a:r>
          </a:p>
          <a:p>
            <a:pPr marL="285750" indent="-285750">
              <a:buFont typeface="Arial" panose="020B0604020202020204" pitchFamily="34" charset="0"/>
              <a:buChar char="•"/>
            </a:pPr>
            <a:endParaRPr lang="en-GB" sz="1400" dirty="0">
              <a:solidFill>
                <a:sysClr val="windowText" lastClr="000000"/>
              </a:solidFill>
            </a:endParaRPr>
          </a:p>
          <a:p>
            <a:pPr marL="285750" indent="-285750">
              <a:buFont typeface="Arial" panose="020B0604020202020204" pitchFamily="34" charset="0"/>
              <a:buChar char="•"/>
            </a:pPr>
            <a:r>
              <a:rPr lang="en-GB" sz="1400" dirty="0">
                <a:solidFill>
                  <a:sysClr val="windowText" lastClr="000000"/>
                </a:solidFill>
              </a:rPr>
              <a:t>Continue until the story feels complete</a:t>
            </a:r>
            <a:r>
              <a:rPr lang="en-GB" sz="1400" dirty="0"/>
              <a:t>.</a:t>
            </a:r>
          </a:p>
        </p:txBody>
      </p:sp>
      <p:sp>
        <p:nvSpPr>
          <p:cNvPr id="10" name="TextBox 9">
            <a:extLst>
              <a:ext uri="{FF2B5EF4-FFF2-40B4-BE49-F238E27FC236}">
                <a16:creationId xmlns:a16="http://schemas.microsoft.com/office/drawing/2014/main" id="{EC1D63D5-7974-536C-D870-B3E359B854A4}"/>
              </a:ext>
            </a:extLst>
          </p:cNvPr>
          <p:cNvSpPr txBox="1"/>
          <p:nvPr/>
        </p:nvSpPr>
        <p:spPr>
          <a:xfrm>
            <a:off x="4310611" y="1886831"/>
            <a:ext cx="4572000" cy="3970318"/>
          </a:xfrm>
          <a:prstGeom prst="rect">
            <a:avLst/>
          </a:prstGeom>
          <a:noFill/>
        </p:spPr>
        <p:txBody>
          <a:bodyPr wrap="square">
            <a:spAutoFit/>
          </a:bodyPr>
          <a:lstStyle/>
          <a:p>
            <a:r>
              <a:rPr lang="en-GB" sz="1400" b="1" dirty="0"/>
              <a:t>Learner A began the story: </a:t>
            </a:r>
            <a:r>
              <a:rPr lang="en-GB" sz="1400" dirty="0"/>
              <a:t>"Amid a bustling street market, a young chef named Maya set up her food stall.“</a:t>
            </a:r>
          </a:p>
          <a:p>
            <a:endParaRPr lang="en-GB" sz="1400" dirty="0"/>
          </a:p>
          <a:p>
            <a:r>
              <a:rPr lang="en-GB" sz="1400" b="1" dirty="0"/>
              <a:t>Learner B continued</a:t>
            </a:r>
            <a:r>
              <a:rPr lang="en-GB" sz="1400" dirty="0"/>
              <a:t>: "She had an array of colourful vegetables, and the fragrant scent of spices wafted through the air.“</a:t>
            </a:r>
          </a:p>
          <a:p>
            <a:endParaRPr lang="en-GB" sz="1400" dirty="0"/>
          </a:p>
          <a:p>
            <a:r>
              <a:rPr lang="en-GB" sz="1400" b="1" dirty="0"/>
              <a:t>Learner C added</a:t>
            </a:r>
            <a:r>
              <a:rPr lang="en-GB" sz="1400" dirty="0"/>
              <a:t>: "While her vegetables sizzled on the grill, Maya began to create a special sauce from a blend of exotic spices.“</a:t>
            </a:r>
          </a:p>
          <a:p>
            <a:endParaRPr lang="en-GB" sz="1400" dirty="0"/>
          </a:p>
          <a:p>
            <a:r>
              <a:rPr lang="en-GB" sz="1400" b="1" dirty="0"/>
              <a:t>Learner D contributed: </a:t>
            </a:r>
            <a:r>
              <a:rPr lang="en-GB" sz="1400" dirty="0"/>
              <a:t>"As the aroma of her cooking filled the air, a small crowd gathered around her stall, curious about the delicious scents.“</a:t>
            </a:r>
          </a:p>
          <a:p>
            <a:endParaRPr lang="en-GB" sz="1400" dirty="0"/>
          </a:p>
          <a:p>
            <a:r>
              <a:rPr lang="en-GB" sz="1400" b="1" dirty="0"/>
              <a:t>Learner E concluded: </a:t>
            </a:r>
            <a:r>
              <a:rPr lang="en-GB" sz="1400" dirty="0"/>
              <a:t>"With a captivating smile, Maya plated the mouthwatering dish, and it wasn't long before her stall had a line of eager customers waiting for a taste."</a:t>
            </a:r>
          </a:p>
        </p:txBody>
      </p:sp>
      <p:sp>
        <p:nvSpPr>
          <p:cNvPr id="6" name="TextBox 5">
            <a:extLst>
              <a:ext uri="{FF2B5EF4-FFF2-40B4-BE49-F238E27FC236}">
                <a16:creationId xmlns:a16="http://schemas.microsoft.com/office/drawing/2014/main" id="{5BAC3523-6BA7-8A98-D4EE-CB0762342E1C}"/>
              </a:ext>
            </a:extLst>
          </p:cNvPr>
          <p:cNvSpPr txBox="1"/>
          <p:nvPr/>
        </p:nvSpPr>
        <p:spPr>
          <a:xfrm>
            <a:off x="4310611" y="1585810"/>
            <a:ext cx="2592288" cy="307777"/>
          </a:xfrm>
          <a:prstGeom prst="rect">
            <a:avLst/>
          </a:prstGeom>
          <a:noFill/>
        </p:spPr>
        <p:txBody>
          <a:bodyPr wrap="square" rtlCol="0">
            <a:spAutoFit/>
          </a:bodyPr>
          <a:lstStyle/>
          <a:p>
            <a:r>
              <a:rPr lang="en-GB" sz="1400" b="1" i="1" dirty="0"/>
              <a:t>For example:</a:t>
            </a:r>
          </a:p>
        </p:txBody>
      </p:sp>
      <p:pic>
        <p:nvPicPr>
          <p:cNvPr id="9" name="Picture 8">
            <a:extLst>
              <a:ext uri="{FF2B5EF4-FFF2-40B4-BE49-F238E27FC236}">
                <a16:creationId xmlns:a16="http://schemas.microsoft.com/office/drawing/2014/main" id="{31884A71-63F7-A41E-7644-5288A5D22D2E}"/>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475303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101B0-2579-A269-C029-C052022AA028}"/>
              </a:ext>
            </a:extLst>
          </p:cNvPr>
          <p:cNvSpPr>
            <a:spLocks noGrp="1"/>
          </p:cNvSpPr>
          <p:nvPr>
            <p:ph type="title"/>
          </p:nvPr>
        </p:nvSpPr>
        <p:spPr>
          <a:xfrm>
            <a:off x="323528" y="1038966"/>
            <a:ext cx="7886700" cy="792088"/>
          </a:xfrm>
        </p:spPr>
        <p:txBody>
          <a:bodyPr>
            <a:normAutofit fontScale="90000"/>
          </a:bodyPr>
          <a:lstStyle/>
          <a:p>
            <a:r>
              <a:rPr lang="en-GB" b="1" i="1" dirty="0">
                <a:latin typeface="+mn-lt"/>
              </a:rPr>
              <a:t>Parallel storytelling</a:t>
            </a:r>
            <a:br>
              <a:rPr lang="en-GB" b="1" i="1" dirty="0">
                <a:latin typeface="+mn-lt"/>
              </a:rPr>
            </a:br>
            <a:r>
              <a:rPr lang="en-GB" b="1" i="1" dirty="0">
                <a:latin typeface="+mn-lt"/>
              </a:rPr>
              <a:t>Reflection</a:t>
            </a:r>
          </a:p>
        </p:txBody>
      </p:sp>
      <p:sp>
        <p:nvSpPr>
          <p:cNvPr id="3" name="Date Placeholder 2">
            <a:extLst>
              <a:ext uri="{FF2B5EF4-FFF2-40B4-BE49-F238E27FC236}">
                <a16:creationId xmlns:a16="http://schemas.microsoft.com/office/drawing/2014/main" id="{B4E60090-51C6-329D-6B42-B493A4236521}"/>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BD75521E-3068-89AD-DAE9-A98DBFC561C4}"/>
              </a:ext>
            </a:extLst>
          </p:cNvPr>
          <p:cNvSpPr>
            <a:spLocks noGrp="1"/>
          </p:cNvSpPr>
          <p:nvPr>
            <p:ph type="ftr" sz="quarter" idx="11"/>
          </p:nvPr>
        </p:nvSpPr>
        <p:spPr/>
        <p:txBody>
          <a:bodyPr/>
          <a:lstStyle/>
          <a:p>
            <a:r>
              <a:rPr lang="en-US" dirty="0" smtClean="0"/>
              <a:t>ESB-RES-C215 </a:t>
            </a:r>
          </a:p>
          <a:p>
            <a:r>
              <a:rPr lang="en-US" dirty="0" smtClean="0"/>
              <a:t>L1G2-Speech for Employability-4.1-PPT–Active Listening</a:t>
            </a:r>
            <a:endParaRPr lang="en-GB" dirty="0"/>
          </a:p>
        </p:txBody>
      </p:sp>
      <p:sp>
        <p:nvSpPr>
          <p:cNvPr id="5" name="Slide Number Placeholder 4">
            <a:extLst>
              <a:ext uri="{FF2B5EF4-FFF2-40B4-BE49-F238E27FC236}">
                <a16:creationId xmlns:a16="http://schemas.microsoft.com/office/drawing/2014/main" id="{C34A1440-137D-5A31-500F-C4AAA0CD2F4C}"/>
              </a:ext>
            </a:extLst>
          </p:cNvPr>
          <p:cNvSpPr>
            <a:spLocks noGrp="1"/>
          </p:cNvSpPr>
          <p:nvPr>
            <p:ph type="sldNum" sz="quarter" idx="12"/>
          </p:nvPr>
        </p:nvSpPr>
        <p:spPr/>
        <p:txBody>
          <a:bodyPr/>
          <a:lstStyle/>
          <a:p>
            <a:fld id="{EFC07C4F-4DD7-4452-9CBE-7B4BC77324C7}" type="slidenum">
              <a:rPr lang="en-GB" smtClean="0"/>
              <a:t>12</a:t>
            </a:fld>
            <a:endParaRPr lang="en-GB"/>
          </a:p>
        </p:txBody>
      </p:sp>
      <p:pic>
        <p:nvPicPr>
          <p:cNvPr id="9" name="Picture 8">
            <a:extLst>
              <a:ext uri="{FF2B5EF4-FFF2-40B4-BE49-F238E27FC236}">
                <a16:creationId xmlns:a16="http://schemas.microsoft.com/office/drawing/2014/main" id="{A1A9C873-5619-DA7B-3698-70E6A887D369}"/>
              </a:ext>
            </a:extLst>
          </p:cNvPr>
          <p:cNvPicPr>
            <a:picLocks noChangeAspect="1"/>
          </p:cNvPicPr>
          <p:nvPr/>
        </p:nvPicPr>
        <p:blipFill>
          <a:blip r:embed="rId3"/>
          <a:stretch>
            <a:fillRect/>
          </a:stretch>
        </p:blipFill>
        <p:spPr>
          <a:xfrm>
            <a:off x="6945212" y="2896715"/>
            <a:ext cx="1343025" cy="1352550"/>
          </a:xfrm>
          <a:prstGeom prst="rect">
            <a:avLst/>
          </a:prstGeom>
        </p:spPr>
      </p:pic>
      <p:pic>
        <p:nvPicPr>
          <p:cNvPr id="11" name="Picture 10">
            <a:extLst>
              <a:ext uri="{FF2B5EF4-FFF2-40B4-BE49-F238E27FC236}">
                <a16:creationId xmlns:a16="http://schemas.microsoft.com/office/drawing/2014/main" id="{C3C15985-3F07-6DBF-130D-92B38B4C6EBC}"/>
              </a:ext>
            </a:extLst>
          </p:cNvPr>
          <p:cNvPicPr>
            <a:picLocks noChangeAspect="1"/>
          </p:cNvPicPr>
          <p:nvPr/>
        </p:nvPicPr>
        <p:blipFill>
          <a:blip r:embed="rId4"/>
          <a:stretch>
            <a:fillRect/>
          </a:stretch>
        </p:blipFill>
        <p:spPr>
          <a:xfrm>
            <a:off x="7164288" y="1370486"/>
            <a:ext cx="904875" cy="1238250"/>
          </a:xfrm>
          <a:prstGeom prst="rect">
            <a:avLst/>
          </a:prstGeom>
        </p:spPr>
      </p:pic>
      <p:sp>
        <p:nvSpPr>
          <p:cNvPr id="12" name="TextBox 11">
            <a:extLst>
              <a:ext uri="{FF2B5EF4-FFF2-40B4-BE49-F238E27FC236}">
                <a16:creationId xmlns:a16="http://schemas.microsoft.com/office/drawing/2014/main" id="{1D7916D2-AEE6-5F69-6B83-7B23335C1B94}"/>
              </a:ext>
            </a:extLst>
          </p:cNvPr>
          <p:cNvSpPr txBox="1"/>
          <p:nvPr/>
        </p:nvSpPr>
        <p:spPr>
          <a:xfrm>
            <a:off x="323528" y="2628067"/>
            <a:ext cx="5609291" cy="3362202"/>
          </a:xfrm>
          <a:prstGeom prst="rect">
            <a:avLst/>
          </a:prstGeom>
          <a:solidFill>
            <a:srgbClr val="FBD109"/>
          </a:solidFill>
        </p:spPr>
        <p:txBody>
          <a:bodyPr wrap="square">
            <a:spAutoFit/>
          </a:bodyPr>
          <a:lstStyle/>
          <a:p>
            <a:pPr marL="285750" indent="-285750">
              <a:lnSpc>
                <a:spcPct val="150000"/>
              </a:lnSpc>
              <a:buFont typeface="Arial" panose="020B0604020202020204" pitchFamily="34" charset="0"/>
              <a:buChar char="•"/>
            </a:pPr>
            <a:r>
              <a:rPr lang="en-GB" sz="1300" dirty="0"/>
              <a:t>"During the activity, I noticed that I had to listen carefully because..."</a:t>
            </a:r>
          </a:p>
          <a:p>
            <a:pPr marL="285750" indent="-285750">
              <a:lnSpc>
                <a:spcPct val="150000"/>
              </a:lnSpc>
              <a:buFont typeface="Arial" panose="020B0604020202020204" pitchFamily="34" charset="0"/>
              <a:buChar char="•"/>
            </a:pPr>
            <a:r>
              <a:rPr lang="en-GB" sz="1300" dirty="0"/>
              <a:t>"One way this activity improved my active listening skills is by..."</a:t>
            </a:r>
          </a:p>
          <a:p>
            <a:pPr marL="285750" indent="-285750">
              <a:lnSpc>
                <a:spcPct val="150000"/>
              </a:lnSpc>
              <a:buFont typeface="Arial" panose="020B0604020202020204" pitchFamily="34" charset="0"/>
              <a:buChar char="•"/>
            </a:pPr>
            <a:r>
              <a:rPr lang="en-GB" sz="1300" dirty="0"/>
              <a:t>"I learned that when I actively listen, I can..."</a:t>
            </a:r>
          </a:p>
          <a:p>
            <a:pPr marL="285750" indent="-285750">
              <a:lnSpc>
                <a:spcPct val="150000"/>
              </a:lnSpc>
              <a:buFont typeface="Arial" panose="020B0604020202020204" pitchFamily="34" charset="0"/>
              <a:buChar char="•"/>
            </a:pPr>
            <a:r>
              <a:rPr lang="en-GB" sz="1300" dirty="0"/>
              <a:t>"I found it challenging to actively listen when..."</a:t>
            </a:r>
          </a:p>
          <a:p>
            <a:pPr marL="285750" indent="-285750">
              <a:lnSpc>
                <a:spcPct val="150000"/>
              </a:lnSpc>
              <a:buFont typeface="Arial" panose="020B0604020202020204" pitchFamily="34" charset="0"/>
              <a:buChar char="•"/>
            </a:pPr>
            <a:r>
              <a:rPr lang="en-GB" sz="1300" dirty="0"/>
              <a:t>"I realised that to contribute effectively to the story, I needed to pay attention to..."</a:t>
            </a:r>
          </a:p>
          <a:p>
            <a:pPr marL="285750" indent="-285750">
              <a:lnSpc>
                <a:spcPct val="150000"/>
              </a:lnSpc>
              <a:buFont typeface="Arial" panose="020B0604020202020204" pitchFamily="34" charset="0"/>
              <a:buChar char="•"/>
            </a:pPr>
            <a:r>
              <a:rPr lang="en-GB" sz="1300" dirty="0"/>
              <a:t>"This activity made me more aware of the importance of..."</a:t>
            </a:r>
          </a:p>
          <a:p>
            <a:pPr marL="285750" indent="-285750">
              <a:lnSpc>
                <a:spcPct val="150000"/>
              </a:lnSpc>
              <a:buFont typeface="Arial" panose="020B0604020202020204" pitchFamily="34" charset="0"/>
              <a:buChar char="•"/>
            </a:pPr>
            <a:r>
              <a:rPr lang="en-GB" sz="1300" dirty="0"/>
              <a:t>"I could tell that my active listening skills improved because..."</a:t>
            </a:r>
          </a:p>
          <a:p>
            <a:pPr marL="285750" indent="-285750">
              <a:lnSpc>
                <a:spcPct val="150000"/>
              </a:lnSpc>
              <a:buFont typeface="Arial" panose="020B0604020202020204" pitchFamily="34" charset="0"/>
              <a:buChar char="•"/>
            </a:pPr>
            <a:r>
              <a:rPr lang="en-GB" sz="1300" dirty="0"/>
              <a:t>"I discovered that when I actively listened to my groupmates, the story..."</a:t>
            </a:r>
          </a:p>
          <a:p>
            <a:pPr marL="285750" indent="-285750">
              <a:lnSpc>
                <a:spcPct val="150000"/>
              </a:lnSpc>
              <a:buFont typeface="Arial" panose="020B0604020202020204" pitchFamily="34" charset="0"/>
              <a:buChar char="•"/>
            </a:pPr>
            <a:r>
              <a:rPr lang="en-GB" sz="1300" dirty="0"/>
              <a:t>"One thing I've started doing better after this activity is..."</a:t>
            </a:r>
          </a:p>
          <a:p>
            <a:pPr marL="285750" indent="-285750">
              <a:lnSpc>
                <a:spcPct val="150000"/>
              </a:lnSpc>
              <a:buFont typeface="Arial" panose="020B0604020202020204" pitchFamily="34" charset="0"/>
              <a:buChar char="•"/>
            </a:pPr>
            <a:r>
              <a:rPr lang="en-GB" sz="1300" dirty="0"/>
              <a:t>"The most significant change in my active listening skills was..."</a:t>
            </a:r>
          </a:p>
        </p:txBody>
      </p:sp>
      <p:sp>
        <p:nvSpPr>
          <p:cNvPr id="13" name="TextBox 12">
            <a:extLst>
              <a:ext uri="{FF2B5EF4-FFF2-40B4-BE49-F238E27FC236}">
                <a16:creationId xmlns:a16="http://schemas.microsoft.com/office/drawing/2014/main" id="{846D94E3-EC5E-080F-8E16-255A62FF7010}"/>
              </a:ext>
            </a:extLst>
          </p:cNvPr>
          <p:cNvSpPr txBox="1"/>
          <p:nvPr/>
        </p:nvSpPr>
        <p:spPr>
          <a:xfrm>
            <a:off x="334408" y="1984109"/>
            <a:ext cx="5598411" cy="523220"/>
          </a:xfrm>
          <a:prstGeom prst="rect">
            <a:avLst/>
          </a:prstGeom>
          <a:solidFill>
            <a:srgbClr val="C4D821"/>
          </a:solidFill>
        </p:spPr>
        <p:txBody>
          <a:bodyPr wrap="square" rtlCol="0">
            <a:spAutoFit/>
          </a:bodyPr>
          <a:lstStyle/>
          <a:p>
            <a:r>
              <a:rPr lang="en-GB" sz="1400" i="1" dirty="0"/>
              <a:t>Discuss the activity with your partner/s. You can use these sentence stems to get you started:</a:t>
            </a:r>
          </a:p>
        </p:txBody>
      </p:sp>
      <p:pic>
        <p:nvPicPr>
          <p:cNvPr id="14" name="Picture 13">
            <a:extLst>
              <a:ext uri="{FF2B5EF4-FFF2-40B4-BE49-F238E27FC236}">
                <a16:creationId xmlns:a16="http://schemas.microsoft.com/office/drawing/2014/main" id="{F8B777FF-CCFA-7B93-22A8-5A6D0A822401}"/>
              </a:ext>
            </a:extLst>
          </p:cNvPr>
          <p:cNvPicPr>
            <a:picLocks noChangeAspect="1"/>
          </p:cNvPicPr>
          <p:nvPr/>
        </p:nvPicPr>
        <p:blipFill>
          <a:blip r:embed="rId5"/>
          <a:stretch>
            <a:fillRect/>
          </a:stretch>
        </p:blipFill>
        <p:spPr>
          <a:xfrm>
            <a:off x="6593779" y="4454430"/>
            <a:ext cx="2197013" cy="1364604"/>
          </a:xfrm>
          <a:prstGeom prst="rect">
            <a:avLst/>
          </a:prstGeom>
        </p:spPr>
      </p:pic>
      <p:pic>
        <p:nvPicPr>
          <p:cNvPr id="6" name="Picture 5">
            <a:extLst>
              <a:ext uri="{FF2B5EF4-FFF2-40B4-BE49-F238E27FC236}">
                <a16:creationId xmlns:a16="http://schemas.microsoft.com/office/drawing/2014/main" id="{D57D47EB-76F0-98FC-0606-708F103C3AA7}"/>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9824184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49B70B9-90FE-D2D0-6ADB-5BE6C7BED619}"/>
              </a:ext>
            </a:extLst>
          </p:cNvPr>
          <p:cNvPicPr>
            <a:picLocks noChangeAspect="1"/>
          </p:cNvPicPr>
          <p:nvPr/>
        </p:nvPicPr>
        <p:blipFill rotWithShape="1">
          <a:blip r:embed="rId2"/>
          <a:srcRect t="5018"/>
          <a:stretch/>
        </p:blipFill>
        <p:spPr>
          <a:xfrm>
            <a:off x="5004048" y="2429489"/>
            <a:ext cx="3602935" cy="3702424"/>
          </a:xfrm>
          <a:prstGeom prst="rect">
            <a:avLst/>
          </a:prstGeom>
        </p:spPr>
      </p:pic>
      <p:sp>
        <p:nvSpPr>
          <p:cNvPr id="2" name="Title 1">
            <a:extLst>
              <a:ext uri="{FF2B5EF4-FFF2-40B4-BE49-F238E27FC236}">
                <a16:creationId xmlns:a16="http://schemas.microsoft.com/office/drawing/2014/main" id="{A9AB837D-4FE3-9D4A-7AC2-1C908C0198F5}"/>
              </a:ext>
            </a:extLst>
          </p:cNvPr>
          <p:cNvSpPr>
            <a:spLocks noGrp="1"/>
          </p:cNvSpPr>
          <p:nvPr>
            <p:ph type="title"/>
          </p:nvPr>
        </p:nvSpPr>
        <p:spPr>
          <a:xfrm>
            <a:off x="323528" y="1119660"/>
            <a:ext cx="7886700" cy="504056"/>
          </a:xfrm>
        </p:spPr>
        <p:txBody>
          <a:bodyPr>
            <a:normAutofit fontScale="90000"/>
          </a:bodyPr>
          <a:lstStyle/>
          <a:p>
            <a:r>
              <a:rPr lang="en-GB" b="1" i="1" dirty="0">
                <a:latin typeface="+mn-lt"/>
              </a:rPr>
              <a:t>Listening skill bingo</a:t>
            </a:r>
          </a:p>
        </p:txBody>
      </p:sp>
      <p:sp>
        <p:nvSpPr>
          <p:cNvPr id="3" name="Date Placeholder 2">
            <a:extLst>
              <a:ext uri="{FF2B5EF4-FFF2-40B4-BE49-F238E27FC236}">
                <a16:creationId xmlns:a16="http://schemas.microsoft.com/office/drawing/2014/main" id="{CF238A63-6018-7878-867A-8FCF8C28B5F1}"/>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3842448C-7C92-92EA-F9BE-473AF1165B4B}"/>
              </a:ext>
            </a:extLst>
          </p:cNvPr>
          <p:cNvSpPr>
            <a:spLocks noGrp="1"/>
          </p:cNvSpPr>
          <p:nvPr>
            <p:ph type="ftr" sz="quarter" idx="11"/>
          </p:nvPr>
        </p:nvSpPr>
        <p:spPr/>
        <p:txBody>
          <a:bodyPr/>
          <a:lstStyle/>
          <a:p>
            <a:r>
              <a:rPr lang="en-US" dirty="0" smtClean="0"/>
              <a:t>ESB-RES-C215 </a:t>
            </a:r>
          </a:p>
          <a:p>
            <a:r>
              <a:rPr lang="en-US" dirty="0" smtClean="0"/>
              <a:t>L1G2-Speech for Employability-4.1-PPT–Active Listening</a:t>
            </a:r>
            <a:endParaRPr lang="en-GB" dirty="0"/>
          </a:p>
        </p:txBody>
      </p:sp>
      <p:sp>
        <p:nvSpPr>
          <p:cNvPr id="5" name="Slide Number Placeholder 4">
            <a:extLst>
              <a:ext uri="{FF2B5EF4-FFF2-40B4-BE49-F238E27FC236}">
                <a16:creationId xmlns:a16="http://schemas.microsoft.com/office/drawing/2014/main" id="{D85C776C-8DC5-F445-E64A-8A217D2FD9EC}"/>
              </a:ext>
            </a:extLst>
          </p:cNvPr>
          <p:cNvSpPr>
            <a:spLocks noGrp="1"/>
          </p:cNvSpPr>
          <p:nvPr>
            <p:ph type="sldNum" sz="quarter" idx="12"/>
          </p:nvPr>
        </p:nvSpPr>
        <p:spPr/>
        <p:txBody>
          <a:bodyPr/>
          <a:lstStyle/>
          <a:p>
            <a:fld id="{EFC07C4F-4DD7-4452-9CBE-7B4BC77324C7}" type="slidenum">
              <a:rPr lang="en-GB" smtClean="0"/>
              <a:t>13</a:t>
            </a:fld>
            <a:endParaRPr lang="en-GB"/>
          </a:p>
        </p:txBody>
      </p:sp>
      <p:sp>
        <p:nvSpPr>
          <p:cNvPr id="8" name="TextBox 7">
            <a:extLst>
              <a:ext uri="{FF2B5EF4-FFF2-40B4-BE49-F238E27FC236}">
                <a16:creationId xmlns:a16="http://schemas.microsoft.com/office/drawing/2014/main" id="{846C1839-D453-8F86-843C-13715331E1EB}"/>
              </a:ext>
            </a:extLst>
          </p:cNvPr>
          <p:cNvSpPr txBox="1"/>
          <p:nvPr/>
        </p:nvSpPr>
        <p:spPr>
          <a:xfrm>
            <a:off x="467544" y="2462880"/>
            <a:ext cx="4104456" cy="2477601"/>
          </a:xfrm>
          <a:prstGeom prst="rect">
            <a:avLst/>
          </a:prstGeom>
          <a:solidFill>
            <a:srgbClr val="FBD109"/>
          </a:solidFill>
        </p:spPr>
        <p:txBody>
          <a:bodyPr wrap="square" rtlCol="0">
            <a:spAutoFit/>
          </a:bodyPr>
          <a:lstStyle/>
          <a:p>
            <a:pPr marL="285750" indent="-285750">
              <a:spcBef>
                <a:spcPts val="600"/>
              </a:spcBef>
              <a:buFont typeface="Arial" panose="020B0604020202020204" pitchFamily="34" charset="0"/>
              <a:buChar char="•"/>
            </a:pPr>
            <a:r>
              <a:rPr lang="en-GB" sz="1400" dirty="0"/>
              <a:t>Work in groups of 3 or 4.</a:t>
            </a:r>
          </a:p>
          <a:p>
            <a:pPr marL="285750" indent="-285750">
              <a:spcBef>
                <a:spcPts val="600"/>
              </a:spcBef>
              <a:buFont typeface="Arial" panose="020B0604020202020204" pitchFamily="34" charset="0"/>
              <a:buChar char="•"/>
            </a:pPr>
            <a:r>
              <a:rPr lang="en-GB" sz="1400" dirty="0"/>
              <a:t>Two of you will be having a conversation/discussion.</a:t>
            </a:r>
          </a:p>
          <a:p>
            <a:pPr marL="285750" indent="-285750">
              <a:spcBef>
                <a:spcPts val="600"/>
              </a:spcBef>
              <a:buFont typeface="Arial" panose="020B0604020202020204" pitchFamily="34" charset="0"/>
              <a:buChar char="•"/>
            </a:pPr>
            <a:r>
              <a:rPr lang="en-GB" sz="1400" dirty="0"/>
              <a:t>The other member(s) of the group will be watching for the active listening skills on their bingo card. (If you are in a group of 4, you might want to choose a person each and compete against one another)</a:t>
            </a:r>
          </a:p>
          <a:p>
            <a:pPr marL="285750" indent="-285750">
              <a:spcBef>
                <a:spcPts val="600"/>
              </a:spcBef>
              <a:buFont typeface="Arial" panose="020B0604020202020204" pitchFamily="34" charset="0"/>
              <a:buChar char="•"/>
            </a:pPr>
            <a:r>
              <a:rPr lang="en-GB" sz="1400" dirty="0"/>
              <a:t>Once you have marked off all 6 items on the card, you can shout BINGO and win the game. </a:t>
            </a:r>
          </a:p>
        </p:txBody>
      </p:sp>
      <p:pic>
        <p:nvPicPr>
          <p:cNvPr id="6" name="Picture 5">
            <a:extLst>
              <a:ext uri="{FF2B5EF4-FFF2-40B4-BE49-F238E27FC236}">
                <a16:creationId xmlns:a16="http://schemas.microsoft.com/office/drawing/2014/main" id="{3BA55AAC-84AA-5864-D383-048B6343B211}"/>
              </a:ext>
            </a:extLst>
          </p:cNvPr>
          <p:cNvPicPr>
            <a:picLocks noChangeAspect="1"/>
          </p:cNvPicPr>
          <p:nvPr/>
        </p:nvPicPr>
        <p:blipFill rotWithShape="1">
          <a:blip r:embed="rId3"/>
          <a:srcRect t="1" r="6590" b="1286"/>
          <a:stretch/>
        </p:blipFill>
        <p:spPr>
          <a:xfrm rot="250237">
            <a:off x="7608173" y="1283697"/>
            <a:ext cx="1128046" cy="1092238"/>
          </a:xfrm>
          <a:prstGeom prst="rect">
            <a:avLst/>
          </a:prstGeom>
        </p:spPr>
      </p:pic>
      <p:pic>
        <p:nvPicPr>
          <p:cNvPr id="7" name="Picture 6">
            <a:extLst>
              <a:ext uri="{FF2B5EF4-FFF2-40B4-BE49-F238E27FC236}">
                <a16:creationId xmlns:a16="http://schemas.microsoft.com/office/drawing/2014/main" id="{8F34E039-DF34-DC74-05DA-DB5F621405C2}"/>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4160456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41B9E90-6A03-9CDC-E869-171C03BA4D02}"/>
              </a:ext>
            </a:extLst>
          </p:cNvPr>
          <p:cNvPicPr>
            <a:picLocks noChangeAspect="1"/>
          </p:cNvPicPr>
          <p:nvPr/>
        </p:nvPicPr>
        <p:blipFill>
          <a:blip r:embed="rId3"/>
          <a:stretch>
            <a:fillRect/>
          </a:stretch>
        </p:blipFill>
        <p:spPr>
          <a:xfrm rot="1044874">
            <a:off x="4670349" y="1805795"/>
            <a:ext cx="3502497" cy="4293856"/>
          </a:xfrm>
          <a:prstGeom prst="rect">
            <a:avLst/>
          </a:prstGeom>
        </p:spPr>
      </p:pic>
      <p:sp>
        <p:nvSpPr>
          <p:cNvPr id="2" name="Title 1">
            <a:extLst>
              <a:ext uri="{FF2B5EF4-FFF2-40B4-BE49-F238E27FC236}">
                <a16:creationId xmlns:a16="http://schemas.microsoft.com/office/drawing/2014/main" id="{48546023-7290-5814-B8A5-7F42FE5BB5C1}"/>
              </a:ext>
            </a:extLst>
          </p:cNvPr>
          <p:cNvSpPr>
            <a:spLocks noGrp="1"/>
          </p:cNvSpPr>
          <p:nvPr>
            <p:ph type="title"/>
          </p:nvPr>
        </p:nvSpPr>
        <p:spPr>
          <a:xfrm>
            <a:off x="323528" y="1093962"/>
            <a:ext cx="7886700" cy="576064"/>
          </a:xfrm>
        </p:spPr>
        <p:txBody>
          <a:bodyPr/>
          <a:lstStyle/>
          <a:p>
            <a:r>
              <a:rPr lang="en-GB" b="1" i="1" dirty="0">
                <a:latin typeface="+mn-lt"/>
              </a:rPr>
              <a:t>Facial expressions</a:t>
            </a:r>
          </a:p>
        </p:txBody>
      </p:sp>
      <p:sp>
        <p:nvSpPr>
          <p:cNvPr id="3" name="Date Placeholder 2">
            <a:extLst>
              <a:ext uri="{FF2B5EF4-FFF2-40B4-BE49-F238E27FC236}">
                <a16:creationId xmlns:a16="http://schemas.microsoft.com/office/drawing/2014/main" id="{B9D6A66F-85C1-3EC9-E185-8609D12470BF}"/>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2577143D-9E7A-EDE8-5EFB-4663EB09E418}"/>
              </a:ext>
            </a:extLst>
          </p:cNvPr>
          <p:cNvSpPr>
            <a:spLocks noGrp="1"/>
          </p:cNvSpPr>
          <p:nvPr>
            <p:ph type="ftr" sz="quarter" idx="11"/>
          </p:nvPr>
        </p:nvSpPr>
        <p:spPr/>
        <p:txBody>
          <a:bodyPr/>
          <a:lstStyle/>
          <a:p>
            <a:r>
              <a:rPr lang="en-US" dirty="0" smtClean="0"/>
              <a:t>ESB-RES-C215 </a:t>
            </a:r>
          </a:p>
          <a:p>
            <a:r>
              <a:rPr lang="en-US" dirty="0" smtClean="0"/>
              <a:t>L1G2-Speech for Employability-4.1-PPT–Active Listening</a:t>
            </a:r>
            <a:endParaRPr lang="en-GB" dirty="0"/>
          </a:p>
        </p:txBody>
      </p:sp>
      <p:sp>
        <p:nvSpPr>
          <p:cNvPr id="5" name="Slide Number Placeholder 4">
            <a:extLst>
              <a:ext uri="{FF2B5EF4-FFF2-40B4-BE49-F238E27FC236}">
                <a16:creationId xmlns:a16="http://schemas.microsoft.com/office/drawing/2014/main" id="{47E37F21-35D3-27C0-DFA5-17C2FDC267DB}"/>
              </a:ext>
            </a:extLst>
          </p:cNvPr>
          <p:cNvSpPr>
            <a:spLocks noGrp="1"/>
          </p:cNvSpPr>
          <p:nvPr>
            <p:ph type="sldNum" sz="quarter" idx="12"/>
          </p:nvPr>
        </p:nvSpPr>
        <p:spPr/>
        <p:txBody>
          <a:bodyPr/>
          <a:lstStyle/>
          <a:p>
            <a:fld id="{EFC07C4F-4DD7-4452-9CBE-7B4BC77324C7}" type="slidenum">
              <a:rPr lang="en-GB" smtClean="0"/>
              <a:t>14</a:t>
            </a:fld>
            <a:endParaRPr lang="en-GB"/>
          </a:p>
        </p:txBody>
      </p:sp>
      <p:pic>
        <p:nvPicPr>
          <p:cNvPr id="6" name="Picture 5">
            <a:extLst>
              <a:ext uri="{FF2B5EF4-FFF2-40B4-BE49-F238E27FC236}">
                <a16:creationId xmlns:a16="http://schemas.microsoft.com/office/drawing/2014/main" id="{1A765C1E-C26B-9CC3-7FB8-D921B5734BC3}"/>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pic>
        <p:nvPicPr>
          <p:cNvPr id="8" name="Picture 7">
            <a:extLst>
              <a:ext uri="{FF2B5EF4-FFF2-40B4-BE49-F238E27FC236}">
                <a16:creationId xmlns:a16="http://schemas.microsoft.com/office/drawing/2014/main" id="{21A7FA36-CA3D-BF73-05DB-A78476024087}"/>
              </a:ext>
            </a:extLst>
          </p:cNvPr>
          <p:cNvPicPr>
            <a:picLocks noChangeAspect="1"/>
          </p:cNvPicPr>
          <p:nvPr/>
        </p:nvPicPr>
        <p:blipFill>
          <a:blip r:embed="rId5"/>
          <a:stretch>
            <a:fillRect/>
          </a:stretch>
        </p:blipFill>
        <p:spPr>
          <a:xfrm rot="5400000">
            <a:off x="1197347" y="1614336"/>
            <a:ext cx="3505200" cy="4676775"/>
          </a:xfrm>
          <a:prstGeom prst="rect">
            <a:avLst/>
          </a:prstGeom>
        </p:spPr>
      </p:pic>
    </p:spTree>
    <p:extLst>
      <p:ext uri="{BB962C8B-B14F-4D97-AF65-F5344CB8AC3E}">
        <p14:creationId xmlns:p14="http://schemas.microsoft.com/office/powerpoint/2010/main" val="7475168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33466-3781-783C-A535-2EB7BE513A24}"/>
              </a:ext>
            </a:extLst>
          </p:cNvPr>
          <p:cNvSpPr>
            <a:spLocks noGrp="1"/>
          </p:cNvSpPr>
          <p:nvPr>
            <p:ph type="title"/>
          </p:nvPr>
        </p:nvSpPr>
        <p:spPr>
          <a:xfrm>
            <a:off x="395536" y="1119660"/>
            <a:ext cx="7886700" cy="576064"/>
          </a:xfrm>
        </p:spPr>
        <p:txBody>
          <a:bodyPr/>
          <a:lstStyle/>
          <a:p>
            <a:r>
              <a:rPr lang="en-GB" b="1" i="1" dirty="0">
                <a:latin typeface="+mn-lt"/>
              </a:rPr>
              <a:t>Positive or negative</a:t>
            </a:r>
            <a:endParaRPr lang="en-GB" dirty="0">
              <a:latin typeface="+mn-lt"/>
            </a:endParaRPr>
          </a:p>
        </p:txBody>
      </p:sp>
      <p:sp>
        <p:nvSpPr>
          <p:cNvPr id="3" name="Date Placeholder 2">
            <a:extLst>
              <a:ext uri="{FF2B5EF4-FFF2-40B4-BE49-F238E27FC236}">
                <a16:creationId xmlns:a16="http://schemas.microsoft.com/office/drawing/2014/main" id="{8CC3BE50-C091-1A04-6974-EADD2DCF9EFF}"/>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3C7F9AC4-9673-6DE6-2B8A-3DB7A0F23811}"/>
              </a:ext>
            </a:extLst>
          </p:cNvPr>
          <p:cNvSpPr>
            <a:spLocks noGrp="1"/>
          </p:cNvSpPr>
          <p:nvPr>
            <p:ph type="ftr" sz="quarter" idx="11"/>
          </p:nvPr>
        </p:nvSpPr>
        <p:spPr/>
        <p:txBody>
          <a:bodyPr/>
          <a:lstStyle/>
          <a:p>
            <a:r>
              <a:rPr lang="en-US" dirty="0" smtClean="0"/>
              <a:t>ESB-RES-C215 </a:t>
            </a:r>
          </a:p>
          <a:p>
            <a:r>
              <a:rPr lang="en-US" dirty="0" smtClean="0"/>
              <a:t>L1G2-Speech for Employability-4.1-PPT–Active Listening</a:t>
            </a:r>
            <a:endParaRPr lang="en-GB" dirty="0"/>
          </a:p>
        </p:txBody>
      </p:sp>
      <p:sp>
        <p:nvSpPr>
          <p:cNvPr id="5" name="Slide Number Placeholder 4">
            <a:extLst>
              <a:ext uri="{FF2B5EF4-FFF2-40B4-BE49-F238E27FC236}">
                <a16:creationId xmlns:a16="http://schemas.microsoft.com/office/drawing/2014/main" id="{8D308E99-AF2D-72BE-E056-CF32B4A477E7}"/>
              </a:ext>
            </a:extLst>
          </p:cNvPr>
          <p:cNvSpPr>
            <a:spLocks noGrp="1"/>
          </p:cNvSpPr>
          <p:nvPr>
            <p:ph type="sldNum" sz="quarter" idx="12"/>
          </p:nvPr>
        </p:nvSpPr>
        <p:spPr/>
        <p:txBody>
          <a:bodyPr/>
          <a:lstStyle/>
          <a:p>
            <a:fld id="{EFC07C4F-4DD7-4452-9CBE-7B4BC77324C7}" type="slidenum">
              <a:rPr lang="en-GB" smtClean="0"/>
              <a:t>15</a:t>
            </a:fld>
            <a:endParaRPr lang="en-GB"/>
          </a:p>
        </p:txBody>
      </p:sp>
      <p:pic>
        <p:nvPicPr>
          <p:cNvPr id="8" name="Picture 7">
            <a:extLst>
              <a:ext uri="{FF2B5EF4-FFF2-40B4-BE49-F238E27FC236}">
                <a16:creationId xmlns:a16="http://schemas.microsoft.com/office/drawing/2014/main" id="{A9DB3221-B350-0D36-B0E1-7F8F128F2747}"/>
              </a:ext>
            </a:extLst>
          </p:cNvPr>
          <p:cNvPicPr>
            <a:picLocks noChangeAspect="1"/>
          </p:cNvPicPr>
          <p:nvPr/>
        </p:nvPicPr>
        <p:blipFill>
          <a:blip r:embed="rId3"/>
          <a:stretch>
            <a:fillRect/>
          </a:stretch>
        </p:blipFill>
        <p:spPr>
          <a:xfrm>
            <a:off x="403937" y="2555007"/>
            <a:ext cx="1608549" cy="3312926"/>
          </a:xfrm>
          <a:prstGeom prst="rect">
            <a:avLst/>
          </a:prstGeom>
        </p:spPr>
      </p:pic>
      <p:pic>
        <p:nvPicPr>
          <p:cNvPr id="11" name="Picture 10">
            <a:hlinkClick r:id="rId4" action="ppaction://hlinksldjump"/>
            <a:extLst>
              <a:ext uri="{FF2B5EF4-FFF2-40B4-BE49-F238E27FC236}">
                <a16:creationId xmlns:a16="http://schemas.microsoft.com/office/drawing/2014/main" id="{145A516B-5467-9C73-C3E6-D9D8F89B27FA}"/>
              </a:ext>
            </a:extLst>
          </p:cNvPr>
          <p:cNvPicPr>
            <a:picLocks noChangeAspect="1"/>
          </p:cNvPicPr>
          <p:nvPr/>
        </p:nvPicPr>
        <p:blipFill>
          <a:blip r:embed="rId5"/>
          <a:stretch>
            <a:fillRect/>
          </a:stretch>
        </p:blipFill>
        <p:spPr>
          <a:xfrm>
            <a:off x="6927511" y="1278657"/>
            <a:ext cx="1571625" cy="1276350"/>
          </a:xfrm>
          <a:prstGeom prst="rect">
            <a:avLst/>
          </a:prstGeom>
        </p:spPr>
      </p:pic>
      <p:sp>
        <p:nvSpPr>
          <p:cNvPr id="7" name="TextBox 6">
            <a:extLst>
              <a:ext uri="{FF2B5EF4-FFF2-40B4-BE49-F238E27FC236}">
                <a16:creationId xmlns:a16="http://schemas.microsoft.com/office/drawing/2014/main" id="{48DA9CE7-2627-8143-EE09-B1DFBA251032}"/>
              </a:ext>
            </a:extLst>
          </p:cNvPr>
          <p:cNvSpPr txBox="1"/>
          <p:nvPr/>
        </p:nvSpPr>
        <p:spPr>
          <a:xfrm>
            <a:off x="2476053" y="2779500"/>
            <a:ext cx="6416427" cy="3046988"/>
          </a:xfrm>
          <a:prstGeom prst="rect">
            <a:avLst/>
          </a:prstGeom>
          <a:noFill/>
        </p:spPr>
        <p:txBody>
          <a:bodyPr wrap="square">
            <a:spAutoFit/>
          </a:bodyPr>
          <a:lstStyle/>
          <a:p>
            <a:r>
              <a:rPr lang="en-GB" sz="1200" dirty="0"/>
              <a:t>How did the engaged and disinterested listeners' actions affect your storytelling experience?</a:t>
            </a:r>
          </a:p>
          <a:p>
            <a:endParaRPr lang="en-GB" sz="1200" dirty="0"/>
          </a:p>
          <a:p>
            <a:endParaRPr lang="en-GB" sz="1200" dirty="0"/>
          </a:p>
          <a:p>
            <a:r>
              <a:rPr lang="en-GB" sz="1200" dirty="0"/>
              <a:t>What were the most noticeable body language cues from the engaged listener that encouraged you during your story?</a:t>
            </a:r>
          </a:p>
          <a:p>
            <a:endParaRPr lang="en-GB" sz="1200" dirty="0"/>
          </a:p>
          <a:p>
            <a:endParaRPr lang="en-GB" sz="1200" dirty="0"/>
          </a:p>
          <a:p>
            <a:r>
              <a:rPr lang="en-GB" sz="1200" dirty="0"/>
              <a:t>What challenges did you face when trying to display disinterest as the disinterested listener?</a:t>
            </a:r>
          </a:p>
          <a:p>
            <a:endParaRPr lang="en-GB" sz="1200" dirty="0"/>
          </a:p>
          <a:p>
            <a:endParaRPr lang="en-GB" sz="1200" dirty="0"/>
          </a:p>
          <a:p>
            <a:r>
              <a:rPr lang="en-GB" sz="1200" dirty="0"/>
              <a:t>Did the exaggerated disinterested body language affect your confidence or enthusiasm as a storyteller? How?</a:t>
            </a:r>
          </a:p>
          <a:p>
            <a:endParaRPr lang="en-GB" sz="1200" dirty="0"/>
          </a:p>
          <a:p>
            <a:endParaRPr lang="en-GB" sz="1200" dirty="0"/>
          </a:p>
          <a:p>
            <a:r>
              <a:rPr lang="en-GB" sz="1200" dirty="0"/>
              <a:t>How can this game help you understand the importance of non-verbal communication in real-life situations?</a:t>
            </a:r>
          </a:p>
        </p:txBody>
      </p:sp>
      <p:pic>
        <p:nvPicPr>
          <p:cNvPr id="6" name="Picture 5">
            <a:extLst>
              <a:ext uri="{FF2B5EF4-FFF2-40B4-BE49-F238E27FC236}">
                <a16:creationId xmlns:a16="http://schemas.microsoft.com/office/drawing/2014/main" id="{448F4B98-610F-05AA-6EE4-3A15CE4B4796}"/>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7910973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084742"/>
            <a:ext cx="7886700" cy="792088"/>
          </a:xfrm>
        </p:spPr>
        <p:txBody>
          <a:bodyPr/>
          <a:lstStyle/>
          <a:p>
            <a:r>
              <a:rPr lang="en-US" b="1" i="1" dirty="0">
                <a:latin typeface="+mn-lt"/>
              </a:rPr>
              <a:t>What’s next?</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ESB-RES-C215 </a:t>
            </a:r>
          </a:p>
          <a:p>
            <a:r>
              <a:rPr lang="en-US" dirty="0" smtClean="0"/>
              <a:t>L1G2-Speech for Employability-4.1-PPT–Active Listening</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16</a:t>
            </a:fld>
            <a:endParaRPr lang="en-GB"/>
          </a:p>
        </p:txBody>
      </p:sp>
      <p:pic>
        <p:nvPicPr>
          <p:cNvPr id="8" name="Picture 7">
            <a:extLst>
              <a:ext uri="{FF2B5EF4-FFF2-40B4-BE49-F238E27FC236}">
                <a16:creationId xmlns:a16="http://schemas.microsoft.com/office/drawing/2014/main" id="{5B122CA5-B778-7A18-8E51-B17F65FC6588}"/>
              </a:ext>
            </a:extLst>
          </p:cNvPr>
          <p:cNvPicPr>
            <a:picLocks noChangeAspect="1"/>
          </p:cNvPicPr>
          <p:nvPr/>
        </p:nvPicPr>
        <p:blipFill>
          <a:blip r:embed="rId2"/>
          <a:stretch>
            <a:fillRect/>
          </a:stretch>
        </p:blipFill>
        <p:spPr>
          <a:xfrm>
            <a:off x="3635896" y="1345228"/>
            <a:ext cx="4950693" cy="4936979"/>
          </a:xfrm>
          <a:prstGeom prst="rect">
            <a:avLst/>
          </a:prstGeom>
        </p:spPr>
      </p:pic>
      <p:sp>
        <p:nvSpPr>
          <p:cNvPr id="6" name="TextBox 5">
            <a:extLst>
              <a:ext uri="{FF2B5EF4-FFF2-40B4-BE49-F238E27FC236}">
                <a16:creationId xmlns:a16="http://schemas.microsoft.com/office/drawing/2014/main" id="{786402FD-8C07-B8CA-7102-B3CB64216365}"/>
              </a:ext>
            </a:extLst>
          </p:cNvPr>
          <p:cNvSpPr txBox="1"/>
          <p:nvPr/>
        </p:nvSpPr>
        <p:spPr>
          <a:xfrm>
            <a:off x="4641065" y="2636912"/>
            <a:ext cx="3312368" cy="2031325"/>
          </a:xfrm>
          <a:prstGeom prst="rect">
            <a:avLst/>
          </a:prstGeom>
          <a:solidFill>
            <a:srgbClr val="C2D720"/>
          </a:solidFill>
        </p:spPr>
        <p:txBody>
          <a:bodyPr wrap="square" rtlCol="0">
            <a:spAutoFit/>
          </a:bodyPr>
          <a:lstStyle/>
          <a:p>
            <a:r>
              <a:rPr lang="en-GB" dirty="0"/>
              <a:t>In the next lesson, you are going to use these active listening skills to develop and respond to questions. </a:t>
            </a:r>
          </a:p>
          <a:p>
            <a:endParaRPr lang="en-GB" dirty="0"/>
          </a:p>
          <a:p>
            <a:r>
              <a:rPr lang="en-GB" dirty="0"/>
              <a:t>How do you think active listening and questioning are related?</a:t>
            </a:r>
          </a:p>
        </p:txBody>
      </p:sp>
      <p:pic>
        <p:nvPicPr>
          <p:cNvPr id="10" name="Picture 9">
            <a:extLst>
              <a:ext uri="{FF2B5EF4-FFF2-40B4-BE49-F238E27FC236}">
                <a16:creationId xmlns:a16="http://schemas.microsoft.com/office/drawing/2014/main" id="{6E44D89C-5FDB-C534-BBA6-586A2E90BD76}"/>
              </a:ext>
            </a:extLst>
          </p:cNvPr>
          <p:cNvPicPr>
            <a:picLocks noChangeAspect="1"/>
          </p:cNvPicPr>
          <p:nvPr/>
        </p:nvPicPr>
        <p:blipFill>
          <a:blip r:embed="rId3"/>
          <a:stretch>
            <a:fillRect/>
          </a:stretch>
        </p:blipFill>
        <p:spPr>
          <a:xfrm>
            <a:off x="694853" y="2253452"/>
            <a:ext cx="2334887" cy="2700666"/>
          </a:xfrm>
          <a:prstGeom prst="rect">
            <a:avLst/>
          </a:prstGeom>
        </p:spPr>
      </p:pic>
      <p:pic>
        <p:nvPicPr>
          <p:cNvPr id="7" name="Picture 6">
            <a:extLst>
              <a:ext uri="{FF2B5EF4-FFF2-40B4-BE49-F238E27FC236}">
                <a16:creationId xmlns:a16="http://schemas.microsoft.com/office/drawing/2014/main" id="{083E5033-1789-3D03-C5C1-F550E9D7B28B}"/>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974942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88214"/>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dirty="0" smtClean="0"/>
              <a:t>ESB-RES-C215 </a:t>
            </a:r>
          </a:p>
          <a:p>
            <a:r>
              <a:rPr lang="en-US" dirty="0" smtClean="0"/>
              <a:t>L1G2-Speech for Employability-4.1-PPT–Active Listening</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845040214"/>
              </p:ext>
            </p:extLst>
          </p:nvPr>
        </p:nvGraphicFramePr>
        <p:xfrm>
          <a:off x="467544" y="1700807"/>
          <a:ext cx="8297674" cy="2799032"/>
        </p:xfrm>
        <a:graphic>
          <a:graphicData uri="http://schemas.openxmlformats.org/drawingml/2006/table">
            <a:tbl>
              <a:tblPr firstRow="1" firstCol="1" bandRow="1">
                <a:tableStyleId>{5940675A-B579-460E-94D1-54222C63F5DA}</a:tableStyleId>
              </a:tblPr>
              <a:tblGrid>
                <a:gridCol w="1744949">
                  <a:extLst>
                    <a:ext uri="{9D8B030D-6E8A-4147-A177-3AD203B41FA5}">
                      <a16:colId xmlns:a16="http://schemas.microsoft.com/office/drawing/2014/main" val="586849962"/>
                    </a:ext>
                  </a:extLst>
                </a:gridCol>
                <a:gridCol w="1310545">
                  <a:extLst>
                    <a:ext uri="{9D8B030D-6E8A-4147-A177-3AD203B41FA5}">
                      <a16:colId xmlns:a16="http://schemas.microsoft.com/office/drawing/2014/main" val="432970131"/>
                    </a:ext>
                  </a:extLst>
                </a:gridCol>
                <a:gridCol w="1310545">
                  <a:extLst>
                    <a:ext uri="{9D8B030D-6E8A-4147-A177-3AD203B41FA5}">
                      <a16:colId xmlns:a16="http://schemas.microsoft.com/office/drawing/2014/main" val="2677484745"/>
                    </a:ext>
                  </a:extLst>
                </a:gridCol>
                <a:gridCol w="1310545">
                  <a:extLst>
                    <a:ext uri="{9D8B030D-6E8A-4147-A177-3AD203B41FA5}">
                      <a16:colId xmlns:a16="http://schemas.microsoft.com/office/drawing/2014/main" val="3149520564"/>
                    </a:ext>
                  </a:extLst>
                </a:gridCol>
                <a:gridCol w="1310545">
                  <a:extLst>
                    <a:ext uri="{9D8B030D-6E8A-4147-A177-3AD203B41FA5}">
                      <a16:colId xmlns:a16="http://schemas.microsoft.com/office/drawing/2014/main" val="1215520350"/>
                    </a:ext>
                  </a:extLst>
                </a:gridCol>
                <a:gridCol w="1310545">
                  <a:extLst>
                    <a:ext uri="{9D8B030D-6E8A-4147-A177-3AD203B41FA5}">
                      <a16:colId xmlns:a16="http://schemas.microsoft.com/office/drawing/2014/main" val="1411141566"/>
                    </a:ext>
                  </a:extLst>
                </a:gridCol>
              </a:tblGrid>
              <a:tr h="655662">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4</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Listening and Responding</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Pass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Good Pass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Merit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Merit Plus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Distinction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1197604">
                <a:tc>
                  <a:txBody>
                    <a:bodyPr/>
                    <a:lstStyle/>
                    <a:p>
                      <a:pPr algn="ctr">
                        <a:spcBef>
                          <a:spcPts val="100"/>
                        </a:spcBef>
                      </a:pPr>
                      <a:r>
                        <a:rPr lang="en-GB" sz="12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Responding to Questions</a:t>
                      </a:r>
                      <a:endParaRPr lang="en-GB" sz="1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solidFill>
                      <a:srgbClr val="C2D721">
                        <a:alpha val="20000"/>
                      </a:srgbClr>
                    </a:solidFill>
                  </a:tcPr>
                </a:tc>
                <a:tc>
                  <a:txBody>
                    <a:bodyPr/>
                    <a:lstStyle/>
                    <a:p>
                      <a:pPr>
                        <a:spcBef>
                          <a:spcPts val="100"/>
                        </a:spcBef>
                      </a:pPr>
                      <a:r>
                        <a:rPr lang="en-GB" sz="12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evidence of satisfactory listening</a:t>
                      </a:r>
                      <a:r>
                        <a:rPr lang="en-GB" sz="12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appropriate and brief responses to all questions</a:t>
                      </a:r>
                      <a:r>
                        <a:rPr lang="en-GB" sz="12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spcBef>
                          <a:spcPts val="100"/>
                        </a:spcBef>
                      </a:pPr>
                      <a:r>
                        <a:rPr lang="en-GB" sz="12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evidence of satisfactory listening</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appropriate and partially developed responses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to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one or more question(s).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evidence of careful listening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in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most places</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appropriate and full responses to one or more question(s).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evidence of careful listening throughout</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appropriate and full responses to all questions</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evidence of effective listening throughout</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appropriate, full and confident responses to all questions.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extLst>
                  <a:ext uri="{0D108BD9-81ED-4DB2-BD59-A6C34878D82A}">
                    <a16:rowId xmlns:a16="http://schemas.microsoft.com/office/drawing/2014/main" val="2882478616"/>
                  </a:ext>
                </a:extLst>
              </a:tr>
            </a:tbl>
          </a:graphicData>
        </a:graphic>
      </p:graphicFrame>
      <p:pic>
        <p:nvPicPr>
          <p:cNvPr id="7" name="Picture 6">
            <a:extLst>
              <a:ext uri="{FF2B5EF4-FFF2-40B4-BE49-F238E27FC236}">
                <a16:creationId xmlns:a16="http://schemas.microsoft.com/office/drawing/2014/main" id="{BCA34274-7710-54EE-5C87-A9C6193A394C}"/>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808280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95536" y="1057822"/>
            <a:ext cx="7886700" cy="792088"/>
          </a:xfrm>
        </p:spPr>
        <p:txBody>
          <a:bodyPr/>
          <a:lstStyle/>
          <a:p>
            <a:r>
              <a:rPr lang="en-US" b="1" i="1" dirty="0">
                <a:latin typeface="+mn-lt"/>
              </a:rPr>
              <a:t>Are you listening to me?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ESB-RES-C215 </a:t>
            </a:r>
          </a:p>
          <a:p>
            <a:r>
              <a:rPr lang="en-US" dirty="0" smtClean="0"/>
              <a:t>L1G2-Speech for Employability-4.1-PPT–Active Listening</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3</a:t>
            </a:fld>
            <a:endParaRPr lang="en-GB"/>
          </a:p>
        </p:txBody>
      </p:sp>
      <p:pic>
        <p:nvPicPr>
          <p:cNvPr id="7" name="Picture 6">
            <a:extLst>
              <a:ext uri="{FF2B5EF4-FFF2-40B4-BE49-F238E27FC236}">
                <a16:creationId xmlns:a16="http://schemas.microsoft.com/office/drawing/2014/main" id="{846CBA14-F5F7-EDEE-5D57-0605ED62DF98}"/>
              </a:ext>
            </a:extLst>
          </p:cNvPr>
          <p:cNvPicPr>
            <a:picLocks noChangeAspect="1"/>
          </p:cNvPicPr>
          <p:nvPr/>
        </p:nvPicPr>
        <p:blipFill>
          <a:blip r:embed="rId2"/>
          <a:stretch>
            <a:fillRect/>
          </a:stretch>
        </p:blipFill>
        <p:spPr>
          <a:xfrm>
            <a:off x="6716646" y="2060805"/>
            <a:ext cx="1763108" cy="1851897"/>
          </a:xfrm>
          <a:prstGeom prst="rect">
            <a:avLst/>
          </a:prstGeom>
        </p:spPr>
      </p:pic>
      <p:sp>
        <p:nvSpPr>
          <p:cNvPr id="8" name="TextBox 7">
            <a:extLst>
              <a:ext uri="{FF2B5EF4-FFF2-40B4-BE49-F238E27FC236}">
                <a16:creationId xmlns:a16="http://schemas.microsoft.com/office/drawing/2014/main" id="{C19CB896-3D2C-463C-2FC7-4E80C4756EFB}"/>
              </a:ext>
            </a:extLst>
          </p:cNvPr>
          <p:cNvSpPr txBox="1"/>
          <p:nvPr/>
        </p:nvSpPr>
        <p:spPr>
          <a:xfrm>
            <a:off x="394836" y="2132856"/>
            <a:ext cx="5761340" cy="3693319"/>
          </a:xfrm>
          <a:prstGeom prst="rect">
            <a:avLst/>
          </a:prstGeom>
          <a:solidFill>
            <a:srgbClr val="FED708"/>
          </a:solidFill>
        </p:spPr>
        <p:txBody>
          <a:bodyPr wrap="square" rtlCol="0">
            <a:spAutoFit/>
          </a:bodyPr>
          <a:lstStyle/>
          <a:p>
            <a:r>
              <a:rPr lang="en-GB" b="1" i="1" dirty="0"/>
              <a:t>What makes listening  difficult?</a:t>
            </a:r>
          </a:p>
          <a:p>
            <a:endParaRPr lang="en-GB" dirty="0"/>
          </a:p>
          <a:p>
            <a:r>
              <a:rPr lang="en-GB" dirty="0"/>
              <a:t>Think about your own experiences with listening in different scenarios, for example:</a:t>
            </a:r>
            <a:br>
              <a:rPr lang="en-GB" dirty="0"/>
            </a:br>
            <a:endParaRPr lang="en-GB" dirty="0"/>
          </a:p>
          <a:p>
            <a:pPr marL="285750" indent="-285750">
              <a:buFont typeface="Arial" panose="020B0604020202020204" pitchFamily="34" charset="0"/>
              <a:buChar char="•"/>
            </a:pPr>
            <a:r>
              <a:rPr lang="en-GB" dirty="0"/>
              <a:t>Listening to your teachers</a:t>
            </a:r>
          </a:p>
          <a:p>
            <a:pPr marL="285750" indent="-285750">
              <a:buFont typeface="Arial" panose="020B0604020202020204" pitchFamily="34" charset="0"/>
              <a:buChar char="•"/>
            </a:pPr>
            <a:r>
              <a:rPr lang="en-GB" dirty="0"/>
              <a:t>Listening to your parents/carers and/or siblings</a:t>
            </a:r>
          </a:p>
          <a:p>
            <a:pPr marL="285750" indent="-285750">
              <a:buFont typeface="Arial" panose="020B0604020202020204" pitchFamily="34" charset="0"/>
              <a:buChar char="•"/>
            </a:pPr>
            <a:r>
              <a:rPr lang="en-GB" dirty="0"/>
              <a:t>Listening to music</a:t>
            </a:r>
          </a:p>
          <a:p>
            <a:pPr marL="285750" indent="-285750">
              <a:buFont typeface="Arial" panose="020B0604020202020204" pitchFamily="34" charset="0"/>
              <a:buChar char="•"/>
            </a:pPr>
            <a:r>
              <a:rPr lang="en-GB" dirty="0"/>
              <a:t>Listening in a conversation with friends</a:t>
            </a:r>
          </a:p>
          <a:p>
            <a:pPr marL="285750" indent="-285750">
              <a:buFont typeface="Arial" panose="020B0604020202020204" pitchFamily="34" charset="0"/>
              <a:buChar char="•"/>
            </a:pPr>
            <a:r>
              <a:rPr lang="en-GB" dirty="0"/>
              <a:t>Listening to a film/show/podcast</a:t>
            </a:r>
          </a:p>
          <a:p>
            <a:pPr marL="285750" indent="-285750">
              <a:buFont typeface="Arial" panose="020B0604020202020204" pitchFamily="34" charset="0"/>
              <a:buChar char="•"/>
            </a:pPr>
            <a:endParaRPr lang="en-GB" dirty="0"/>
          </a:p>
          <a:p>
            <a:r>
              <a:rPr lang="en-GB" dirty="0"/>
              <a:t>Pair up and discuss your ideas – does your partner have any ideas that you didn’t come up with?</a:t>
            </a:r>
          </a:p>
        </p:txBody>
      </p:sp>
      <p:grpSp>
        <p:nvGrpSpPr>
          <p:cNvPr id="9" name="Group 8">
            <a:extLst>
              <a:ext uri="{FF2B5EF4-FFF2-40B4-BE49-F238E27FC236}">
                <a16:creationId xmlns:a16="http://schemas.microsoft.com/office/drawing/2014/main" id="{6ABA5289-6D7B-CE35-3126-5EF954443EC0}"/>
              </a:ext>
            </a:extLst>
          </p:cNvPr>
          <p:cNvGrpSpPr/>
          <p:nvPr/>
        </p:nvGrpSpPr>
        <p:grpSpPr>
          <a:xfrm>
            <a:off x="6626016" y="4383154"/>
            <a:ext cx="2123148" cy="1509741"/>
            <a:chOff x="750749" y="2279700"/>
            <a:chExt cx="3491915" cy="2197891"/>
          </a:xfrm>
        </p:grpSpPr>
        <p:grpSp>
          <p:nvGrpSpPr>
            <p:cNvPr id="10" name="Group 9">
              <a:extLst>
                <a:ext uri="{FF2B5EF4-FFF2-40B4-BE49-F238E27FC236}">
                  <a16:creationId xmlns:a16="http://schemas.microsoft.com/office/drawing/2014/main" id="{69F8FFAC-94ED-AA78-80C2-8B8106C23D8B}"/>
                </a:ext>
              </a:extLst>
            </p:cNvPr>
            <p:cNvGrpSpPr/>
            <p:nvPr/>
          </p:nvGrpSpPr>
          <p:grpSpPr>
            <a:xfrm>
              <a:off x="750749" y="2279700"/>
              <a:ext cx="3491915" cy="2197891"/>
              <a:chOff x="6156176" y="4803076"/>
              <a:chExt cx="2186457" cy="1136121"/>
            </a:xfrm>
          </p:grpSpPr>
          <p:pic>
            <p:nvPicPr>
              <p:cNvPr id="12" name="Picture 11">
                <a:extLst>
                  <a:ext uri="{FF2B5EF4-FFF2-40B4-BE49-F238E27FC236}">
                    <a16:creationId xmlns:a16="http://schemas.microsoft.com/office/drawing/2014/main" id="{D52BBA04-32B5-34C8-1E7D-9091E7997C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803076"/>
                <a:ext cx="2186457" cy="1136121"/>
              </a:xfrm>
              <a:prstGeom prst="rect">
                <a:avLst/>
              </a:prstGeom>
            </p:spPr>
          </p:pic>
          <p:sp>
            <p:nvSpPr>
              <p:cNvPr id="13" name="TextBox 12">
                <a:extLst>
                  <a:ext uri="{FF2B5EF4-FFF2-40B4-BE49-F238E27FC236}">
                    <a16:creationId xmlns:a16="http://schemas.microsoft.com/office/drawing/2014/main" id="{EC643925-4FCE-615F-CF96-FA26A20B01B3}"/>
                  </a:ext>
                </a:extLst>
              </p:cNvPr>
              <p:cNvSpPr txBox="1"/>
              <p:nvPr/>
            </p:nvSpPr>
            <p:spPr>
              <a:xfrm>
                <a:off x="6476075" y="4979888"/>
                <a:ext cx="1546657" cy="257308"/>
              </a:xfrm>
              <a:prstGeom prst="rect">
                <a:avLst/>
              </a:prstGeom>
              <a:noFill/>
            </p:spPr>
            <p:txBody>
              <a:bodyPr wrap="square" rtlCol="0">
                <a:spAutoFit/>
              </a:bodyPr>
              <a:lstStyle/>
              <a:p>
                <a:pPr algn="ctr"/>
                <a:endParaRPr lang="en-GB" sz="1400"/>
              </a:p>
            </p:txBody>
          </p:sp>
        </p:grpSp>
        <p:sp>
          <p:nvSpPr>
            <p:cNvPr id="11" name="TextBox 10">
              <a:extLst>
                <a:ext uri="{FF2B5EF4-FFF2-40B4-BE49-F238E27FC236}">
                  <a16:creationId xmlns:a16="http://schemas.microsoft.com/office/drawing/2014/main" id="{57C7DE86-81F1-CF0E-67E6-CBD6948DBE59}"/>
                </a:ext>
              </a:extLst>
            </p:cNvPr>
            <p:cNvSpPr txBox="1"/>
            <p:nvPr/>
          </p:nvSpPr>
          <p:spPr>
            <a:xfrm>
              <a:off x="897889" y="2736844"/>
              <a:ext cx="3197628" cy="761707"/>
            </a:xfrm>
            <a:prstGeom prst="rect">
              <a:avLst/>
            </a:prstGeom>
            <a:noFill/>
          </p:spPr>
          <p:txBody>
            <a:bodyPr wrap="square" rtlCol="0">
              <a:spAutoFit/>
            </a:bodyPr>
            <a:lstStyle/>
            <a:p>
              <a:r>
                <a:rPr lang="en-GB" sz="1400" dirty="0"/>
                <a:t>Why might people have different answers?</a:t>
              </a:r>
            </a:p>
          </p:txBody>
        </p:sp>
      </p:grpSp>
      <p:pic>
        <p:nvPicPr>
          <p:cNvPr id="6" name="Picture 5">
            <a:extLst>
              <a:ext uri="{FF2B5EF4-FFF2-40B4-BE49-F238E27FC236}">
                <a16:creationId xmlns:a16="http://schemas.microsoft.com/office/drawing/2014/main" id="{60F14230-DB27-5BFE-8596-3978783DD926}"/>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181119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6D797-6727-30DE-1BE8-7F79EB1F8575}"/>
              </a:ext>
            </a:extLst>
          </p:cNvPr>
          <p:cNvSpPr>
            <a:spLocks noGrp="1"/>
          </p:cNvSpPr>
          <p:nvPr>
            <p:ph type="title"/>
          </p:nvPr>
        </p:nvSpPr>
        <p:spPr>
          <a:xfrm>
            <a:off x="395536" y="1129830"/>
            <a:ext cx="7886700" cy="720080"/>
          </a:xfrm>
        </p:spPr>
        <p:txBody>
          <a:bodyPr/>
          <a:lstStyle/>
          <a:p>
            <a:r>
              <a:rPr lang="en-GB" b="1" i="1" dirty="0">
                <a:latin typeface="+mn-lt"/>
              </a:rPr>
              <a:t>Barriers to listening</a:t>
            </a:r>
          </a:p>
        </p:txBody>
      </p:sp>
      <p:sp>
        <p:nvSpPr>
          <p:cNvPr id="3" name="Date Placeholder 2">
            <a:extLst>
              <a:ext uri="{FF2B5EF4-FFF2-40B4-BE49-F238E27FC236}">
                <a16:creationId xmlns:a16="http://schemas.microsoft.com/office/drawing/2014/main" id="{2FDC81B5-2267-7B83-58E0-7AF3B0836EBC}"/>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3D01A041-3A39-0F66-254D-D20C05DC8304}"/>
              </a:ext>
            </a:extLst>
          </p:cNvPr>
          <p:cNvSpPr>
            <a:spLocks noGrp="1"/>
          </p:cNvSpPr>
          <p:nvPr>
            <p:ph type="ftr" sz="quarter" idx="11"/>
          </p:nvPr>
        </p:nvSpPr>
        <p:spPr/>
        <p:txBody>
          <a:bodyPr/>
          <a:lstStyle/>
          <a:p>
            <a:r>
              <a:rPr lang="en-US" dirty="0" smtClean="0"/>
              <a:t>ESB-RES-C215 </a:t>
            </a:r>
          </a:p>
          <a:p>
            <a:r>
              <a:rPr lang="en-US" dirty="0" smtClean="0"/>
              <a:t>L1G2-Speech for Employability-4.1-PPT–Active Listening</a:t>
            </a:r>
            <a:endParaRPr lang="en-GB" dirty="0"/>
          </a:p>
        </p:txBody>
      </p:sp>
      <p:sp>
        <p:nvSpPr>
          <p:cNvPr id="5" name="Slide Number Placeholder 4">
            <a:extLst>
              <a:ext uri="{FF2B5EF4-FFF2-40B4-BE49-F238E27FC236}">
                <a16:creationId xmlns:a16="http://schemas.microsoft.com/office/drawing/2014/main" id="{806FC257-A1F2-A219-C4C3-760A1CF6C050}"/>
              </a:ext>
            </a:extLst>
          </p:cNvPr>
          <p:cNvSpPr>
            <a:spLocks noGrp="1"/>
          </p:cNvSpPr>
          <p:nvPr>
            <p:ph type="sldNum" sz="quarter" idx="12"/>
          </p:nvPr>
        </p:nvSpPr>
        <p:spPr/>
        <p:txBody>
          <a:bodyPr/>
          <a:lstStyle/>
          <a:p>
            <a:fld id="{EFC07C4F-4DD7-4452-9CBE-7B4BC77324C7}" type="slidenum">
              <a:rPr lang="en-GB" smtClean="0"/>
              <a:t>4</a:t>
            </a:fld>
            <a:endParaRPr lang="en-GB"/>
          </a:p>
        </p:txBody>
      </p:sp>
      <p:pic>
        <p:nvPicPr>
          <p:cNvPr id="7" name="Picture 6">
            <a:extLst>
              <a:ext uri="{FF2B5EF4-FFF2-40B4-BE49-F238E27FC236}">
                <a16:creationId xmlns:a16="http://schemas.microsoft.com/office/drawing/2014/main" id="{26ECF44A-A49A-AE0C-8714-9AE886CC6C38}"/>
              </a:ext>
            </a:extLst>
          </p:cNvPr>
          <p:cNvPicPr>
            <a:picLocks noChangeAspect="1"/>
          </p:cNvPicPr>
          <p:nvPr/>
        </p:nvPicPr>
        <p:blipFill>
          <a:blip r:embed="rId3"/>
          <a:stretch>
            <a:fillRect/>
          </a:stretch>
        </p:blipFill>
        <p:spPr>
          <a:xfrm>
            <a:off x="6876256" y="3815511"/>
            <a:ext cx="2047637" cy="2385159"/>
          </a:xfrm>
          <a:prstGeom prst="rect">
            <a:avLst/>
          </a:prstGeom>
        </p:spPr>
      </p:pic>
      <p:graphicFrame>
        <p:nvGraphicFramePr>
          <p:cNvPr id="8" name="Table 8">
            <a:extLst>
              <a:ext uri="{FF2B5EF4-FFF2-40B4-BE49-F238E27FC236}">
                <a16:creationId xmlns:a16="http://schemas.microsoft.com/office/drawing/2014/main" id="{8CC3D2FD-F56A-AF7B-2DE5-0883EE8D6AD9}"/>
              </a:ext>
            </a:extLst>
          </p:cNvPr>
          <p:cNvGraphicFramePr>
            <a:graphicFrameLocks noGrp="1"/>
          </p:cNvGraphicFramePr>
          <p:nvPr>
            <p:extLst>
              <p:ext uri="{D42A27DB-BD31-4B8C-83A1-F6EECF244321}">
                <p14:modId xmlns:p14="http://schemas.microsoft.com/office/powerpoint/2010/main" val="4158090562"/>
              </p:ext>
            </p:extLst>
          </p:nvPr>
        </p:nvGraphicFramePr>
        <p:xfrm>
          <a:off x="395535" y="1893326"/>
          <a:ext cx="6324729" cy="4331801"/>
        </p:xfrm>
        <a:graphic>
          <a:graphicData uri="http://schemas.openxmlformats.org/drawingml/2006/table">
            <a:tbl>
              <a:tblPr firstRow="1" bandRow="1">
                <a:tableStyleId>{5940675A-B579-460E-94D1-54222C63F5DA}</a:tableStyleId>
              </a:tblPr>
              <a:tblGrid>
                <a:gridCol w="2108243">
                  <a:extLst>
                    <a:ext uri="{9D8B030D-6E8A-4147-A177-3AD203B41FA5}">
                      <a16:colId xmlns:a16="http://schemas.microsoft.com/office/drawing/2014/main" val="190930284"/>
                    </a:ext>
                  </a:extLst>
                </a:gridCol>
                <a:gridCol w="2108243">
                  <a:extLst>
                    <a:ext uri="{9D8B030D-6E8A-4147-A177-3AD203B41FA5}">
                      <a16:colId xmlns:a16="http://schemas.microsoft.com/office/drawing/2014/main" val="2179150263"/>
                    </a:ext>
                  </a:extLst>
                </a:gridCol>
                <a:gridCol w="2108243">
                  <a:extLst>
                    <a:ext uri="{9D8B030D-6E8A-4147-A177-3AD203B41FA5}">
                      <a16:colId xmlns:a16="http://schemas.microsoft.com/office/drawing/2014/main" val="125063932"/>
                    </a:ext>
                  </a:extLst>
                </a:gridCol>
              </a:tblGrid>
              <a:tr h="443801">
                <a:tc>
                  <a:txBody>
                    <a:bodyPr/>
                    <a:lstStyle/>
                    <a:p>
                      <a:pPr algn="ctr"/>
                      <a:r>
                        <a:rPr lang="en-GB" sz="1600" b="1" i="1" dirty="0"/>
                        <a:t>Environment</a:t>
                      </a:r>
                    </a:p>
                  </a:txBody>
                  <a:tcPr anchor="ctr"/>
                </a:tc>
                <a:tc>
                  <a:txBody>
                    <a:bodyPr/>
                    <a:lstStyle/>
                    <a:p>
                      <a:pPr algn="ctr"/>
                      <a:r>
                        <a:rPr lang="en-GB" sz="1600" b="1" i="1" dirty="0"/>
                        <a:t>Personal</a:t>
                      </a:r>
                    </a:p>
                  </a:txBody>
                  <a:tcPr anchor="ctr"/>
                </a:tc>
                <a:tc>
                  <a:txBody>
                    <a:bodyPr/>
                    <a:lstStyle/>
                    <a:p>
                      <a:pPr algn="ctr"/>
                      <a:r>
                        <a:rPr lang="en-GB" sz="1600" b="1" i="1" dirty="0"/>
                        <a:t>Communication</a:t>
                      </a:r>
                    </a:p>
                  </a:txBody>
                  <a:tcPr anchor="ctr"/>
                </a:tc>
                <a:extLst>
                  <a:ext uri="{0D108BD9-81ED-4DB2-BD59-A6C34878D82A}">
                    <a16:rowId xmlns:a16="http://schemas.microsoft.com/office/drawing/2014/main" val="1776714675"/>
                  </a:ext>
                </a:extLst>
              </a:tr>
              <a:tr h="3888000">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280663793"/>
                  </a:ext>
                </a:extLst>
              </a:tr>
            </a:tbl>
          </a:graphicData>
        </a:graphic>
      </p:graphicFrame>
      <p:grpSp>
        <p:nvGrpSpPr>
          <p:cNvPr id="6" name="Group 5">
            <a:extLst>
              <a:ext uri="{FF2B5EF4-FFF2-40B4-BE49-F238E27FC236}">
                <a16:creationId xmlns:a16="http://schemas.microsoft.com/office/drawing/2014/main" id="{91D6169C-35C0-7074-3160-AD8B2BEA2E4C}"/>
              </a:ext>
            </a:extLst>
          </p:cNvPr>
          <p:cNvGrpSpPr/>
          <p:nvPr/>
        </p:nvGrpSpPr>
        <p:grpSpPr>
          <a:xfrm>
            <a:off x="6876256" y="1838519"/>
            <a:ext cx="2123148" cy="1509741"/>
            <a:chOff x="750749" y="2279700"/>
            <a:chExt cx="3491915" cy="2197891"/>
          </a:xfrm>
        </p:grpSpPr>
        <p:grpSp>
          <p:nvGrpSpPr>
            <p:cNvPr id="9" name="Group 8">
              <a:extLst>
                <a:ext uri="{FF2B5EF4-FFF2-40B4-BE49-F238E27FC236}">
                  <a16:creationId xmlns:a16="http://schemas.microsoft.com/office/drawing/2014/main" id="{729C0F0C-DCC4-F888-EC52-8418F9DF61C8}"/>
                </a:ext>
              </a:extLst>
            </p:cNvPr>
            <p:cNvGrpSpPr/>
            <p:nvPr/>
          </p:nvGrpSpPr>
          <p:grpSpPr>
            <a:xfrm>
              <a:off x="750749" y="2279700"/>
              <a:ext cx="3491915" cy="2197891"/>
              <a:chOff x="6156176" y="4803076"/>
              <a:chExt cx="2186457" cy="1136121"/>
            </a:xfrm>
          </p:grpSpPr>
          <p:pic>
            <p:nvPicPr>
              <p:cNvPr id="11" name="Picture 10">
                <a:extLst>
                  <a:ext uri="{FF2B5EF4-FFF2-40B4-BE49-F238E27FC236}">
                    <a16:creationId xmlns:a16="http://schemas.microsoft.com/office/drawing/2014/main" id="{051456DD-9901-01CD-4CDD-5F8FEE016D2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4803076"/>
                <a:ext cx="2186457" cy="1136121"/>
              </a:xfrm>
              <a:prstGeom prst="rect">
                <a:avLst/>
              </a:prstGeom>
            </p:spPr>
          </p:pic>
          <p:sp>
            <p:nvSpPr>
              <p:cNvPr id="12" name="TextBox 11">
                <a:extLst>
                  <a:ext uri="{FF2B5EF4-FFF2-40B4-BE49-F238E27FC236}">
                    <a16:creationId xmlns:a16="http://schemas.microsoft.com/office/drawing/2014/main" id="{00AA55BA-405A-3B98-2281-5516B444A5C5}"/>
                  </a:ext>
                </a:extLst>
              </p:cNvPr>
              <p:cNvSpPr txBox="1"/>
              <p:nvPr/>
            </p:nvSpPr>
            <p:spPr>
              <a:xfrm>
                <a:off x="6476075" y="4979888"/>
                <a:ext cx="1546657" cy="257308"/>
              </a:xfrm>
              <a:prstGeom prst="rect">
                <a:avLst/>
              </a:prstGeom>
              <a:noFill/>
            </p:spPr>
            <p:txBody>
              <a:bodyPr wrap="square" rtlCol="0">
                <a:spAutoFit/>
              </a:bodyPr>
              <a:lstStyle/>
              <a:p>
                <a:pPr algn="ctr"/>
                <a:endParaRPr lang="en-GB" sz="1400"/>
              </a:p>
            </p:txBody>
          </p:sp>
        </p:grpSp>
        <p:sp>
          <p:nvSpPr>
            <p:cNvPr id="10" name="TextBox 9">
              <a:extLst>
                <a:ext uri="{FF2B5EF4-FFF2-40B4-BE49-F238E27FC236}">
                  <a16:creationId xmlns:a16="http://schemas.microsoft.com/office/drawing/2014/main" id="{EEFE02AB-FC8B-1257-CB0E-D7104D20E37F}"/>
                </a:ext>
              </a:extLst>
            </p:cNvPr>
            <p:cNvSpPr txBox="1"/>
            <p:nvPr/>
          </p:nvSpPr>
          <p:spPr>
            <a:xfrm>
              <a:off x="920844" y="2611956"/>
              <a:ext cx="3197628" cy="1075352"/>
            </a:xfrm>
            <a:prstGeom prst="rect">
              <a:avLst/>
            </a:prstGeom>
            <a:noFill/>
          </p:spPr>
          <p:txBody>
            <a:bodyPr wrap="square" rtlCol="0">
              <a:spAutoFit/>
            </a:bodyPr>
            <a:lstStyle/>
            <a:p>
              <a:r>
                <a:rPr lang="en-GB" sz="1400" dirty="0"/>
                <a:t>Together, make a list of potential barriers to listening.</a:t>
              </a:r>
            </a:p>
          </p:txBody>
        </p:sp>
      </p:grpSp>
      <p:pic>
        <p:nvPicPr>
          <p:cNvPr id="13" name="Picture 12">
            <a:extLst>
              <a:ext uri="{FF2B5EF4-FFF2-40B4-BE49-F238E27FC236}">
                <a16:creationId xmlns:a16="http://schemas.microsoft.com/office/drawing/2014/main" id="{DDCA3628-AAB7-25B4-08CA-EE6632095DAA}"/>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4151536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D565F-A6A3-5429-3883-E28C377E2631}"/>
              </a:ext>
            </a:extLst>
          </p:cNvPr>
          <p:cNvSpPr>
            <a:spLocks noGrp="1"/>
          </p:cNvSpPr>
          <p:nvPr>
            <p:ph type="title"/>
          </p:nvPr>
        </p:nvSpPr>
        <p:spPr>
          <a:xfrm>
            <a:off x="323528" y="1093826"/>
            <a:ext cx="7886700" cy="648072"/>
          </a:xfrm>
        </p:spPr>
        <p:txBody>
          <a:bodyPr/>
          <a:lstStyle/>
          <a:p>
            <a:r>
              <a:rPr lang="en-GB" b="1" i="1" dirty="0">
                <a:latin typeface="+mn-lt"/>
              </a:rPr>
              <a:t>Hearing or listening?</a:t>
            </a:r>
          </a:p>
        </p:txBody>
      </p:sp>
      <p:sp>
        <p:nvSpPr>
          <p:cNvPr id="3" name="Date Placeholder 2">
            <a:extLst>
              <a:ext uri="{FF2B5EF4-FFF2-40B4-BE49-F238E27FC236}">
                <a16:creationId xmlns:a16="http://schemas.microsoft.com/office/drawing/2014/main" id="{E96A614E-59B6-6545-9E31-17D62D7A48AB}"/>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6E088C69-CC1B-362B-C75D-AE0E87440438}"/>
              </a:ext>
            </a:extLst>
          </p:cNvPr>
          <p:cNvSpPr>
            <a:spLocks noGrp="1"/>
          </p:cNvSpPr>
          <p:nvPr>
            <p:ph type="ftr" sz="quarter" idx="11"/>
          </p:nvPr>
        </p:nvSpPr>
        <p:spPr/>
        <p:txBody>
          <a:bodyPr/>
          <a:lstStyle/>
          <a:p>
            <a:r>
              <a:rPr lang="en-US" dirty="0" smtClean="0"/>
              <a:t>ESB-RES-C215 </a:t>
            </a:r>
          </a:p>
          <a:p>
            <a:r>
              <a:rPr lang="en-US" dirty="0" smtClean="0"/>
              <a:t>L1G2-Speech for Employability-4.1-PPT–Active Listening</a:t>
            </a:r>
            <a:endParaRPr lang="en-GB" dirty="0"/>
          </a:p>
        </p:txBody>
      </p:sp>
      <p:sp>
        <p:nvSpPr>
          <p:cNvPr id="5" name="Slide Number Placeholder 4">
            <a:extLst>
              <a:ext uri="{FF2B5EF4-FFF2-40B4-BE49-F238E27FC236}">
                <a16:creationId xmlns:a16="http://schemas.microsoft.com/office/drawing/2014/main" id="{8240CF63-A497-2AB1-C2B3-B7A40FF7F28E}"/>
              </a:ext>
            </a:extLst>
          </p:cNvPr>
          <p:cNvSpPr>
            <a:spLocks noGrp="1"/>
          </p:cNvSpPr>
          <p:nvPr>
            <p:ph type="sldNum" sz="quarter" idx="12"/>
          </p:nvPr>
        </p:nvSpPr>
        <p:spPr/>
        <p:txBody>
          <a:bodyPr/>
          <a:lstStyle/>
          <a:p>
            <a:fld id="{EFC07C4F-4DD7-4452-9CBE-7B4BC77324C7}" type="slidenum">
              <a:rPr lang="en-GB" smtClean="0"/>
              <a:t>5</a:t>
            </a:fld>
            <a:endParaRPr lang="en-GB"/>
          </a:p>
        </p:txBody>
      </p:sp>
      <p:sp>
        <p:nvSpPr>
          <p:cNvPr id="6" name="TextBox 5">
            <a:extLst>
              <a:ext uri="{FF2B5EF4-FFF2-40B4-BE49-F238E27FC236}">
                <a16:creationId xmlns:a16="http://schemas.microsoft.com/office/drawing/2014/main" id="{FD7187AB-A592-5837-4862-0CD3E46E5383}"/>
              </a:ext>
            </a:extLst>
          </p:cNvPr>
          <p:cNvSpPr txBox="1"/>
          <p:nvPr/>
        </p:nvSpPr>
        <p:spPr>
          <a:xfrm>
            <a:off x="384759" y="1741898"/>
            <a:ext cx="4608512" cy="369332"/>
          </a:xfrm>
          <a:prstGeom prst="rect">
            <a:avLst/>
          </a:prstGeom>
          <a:noFill/>
        </p:spPr>
        <p:txBody>
          <a:bodyPr wrap="square" rtlCol="0">
            <a:spAutoFit/>
          </a:bodyPr>
          <a:lstStyle/>
          <a:p>
            <a:r>
              <a:rPr lang="en-GB" dirty="0"/>
              <a:t>What is the difference?</a:t>
            </a:r>
          </a:p>
        </p:txBody>
      </p:sp>
      <p:sp>
        <p:nvSpPr>
          <p:cNvPr id="7" name="Rectangle 6">
            <a:extLst>
              <a:ext uri="{FF2B5EF4-FFF2-40B4-BE49-F238E27FC236}">
                <a16:creationId xmlns:a16="http://schemas.microsoft.com/office/drawing/2014/main" id="{E3883059-13BD-8C08-A161-245A38F83895}"/>
              </a:ext>
            </a:extLst>
          </p:cNvPr>
          <p:cNvSpPr/>
          <p:nvPr/>
        </p:nvSpPr>
        <p:spPr>
          <a:xfrm>
            <a:off x="395536" y="2564904"/>
            <a:ext cx="2664296" cy="2952328"/>
          </a:xfrm>
          <a:prstGeom prst="rect">
            <a:avLst/>
          </a:prstGeom>
          <a:solidFill>
            <a:srgbClr val="F58A1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b="0" i="0" dirty="0">
                <a:solidFill>
                  <a:schemeClr val="tx1"/>
                </a:solidFill>
                <a:effectLst/>
              </a:rPr>
              <a:t>Hearing is when your ears pick up sounds around you. </a:t>
            </a:r>
          </a:p>
          <a:p>
            <a:endParaRPr lang="en-GB" sz="1400" dirty="0">
              <a:solidFill>
                <a:schemeClr val="tx1"/>
              </a:solidFill>
            </a:endParaRPr>
          </a:p>
          <a:p>
            <a:r>
              <a:rPr lang="en-GB" sz="1400" b="0" i="0" dirty="0">
                <a:solidFill>
                  <a:schemeClr val="tx1"/>
                </a:solidFill>
                <a:effectLst/>
              </a:rPr>
              <a:t>It's like the way your ears catch the sound of a doorbell ringing or birds singing. </a:t>
            </a:r>
          </a:p>
          <a:p>
            <a:endParaRPr lang="en-GB" sz="1400" dirty="0">
              <a:solidFill>
                <a:schemeClr val="tx1"/>
              </a:solidFill>
            </a:endParaRPr>
          </a:p>
          <a:p>
            <a:r>
              <a:rPr lang="en-GB" sz="1400" b="0" i="0" dirty="0">
                <a:solidFill>
                  <a:schemeClr val="tx1"/>
                </a:solidFill>
                <a:effectLst/>
              </a:rPr>
              <a:t>Hearing happens automatically, even if you're not really paying attention.</a:t>
            </a:r>
            <a:endParaRPr lang="en-GB" sz="1400" dirty="0">
              <a:solidFill>
                <a:schemeClr val="tx1"/>
              </a:solidFill>
            </a:endParaRPr>
          </a:p>
        </p:txBody>
      </p:sp>
      <p:sp>
        <p:nvSpPr>
          <p:cNvPr id="8" name="Rectangle 7">
            <a:extLst>
              <a:ext uri="{FF2B5EF4-FFF2-40B4-BE49-F238E27FC236}">
                <a16:creationId xmlns:a16="http://schemas.microsoft.com/office/drawing/2014/main" id="{0A2E2934-4561-C3BD-9303-AD4EE0CA49FC}"/>
              </a:ext>
            </a:extLst>
          </p:cNvPr>
          <p:cNvSpPr/>
          <p:nvPr/>
        </p:nvSpPr>
        <p:spPr>
          <a:xfrm>
            <a:off x="5832140" y="2521130"/>
            <a:ext cx="2664296" cy="2952328"/>
          </a:xfrm>
          <a:prstGeom prst="rect">
            <a:avLst/>
          </a:prstGeom>
          <a:solidFill>
            <a:srgbClr val="C3D71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b="0" i="0" dirty="0">
                <a:solidFill>
                  <a:schemeClr val="tx1"/>
                </a:solidFill>
                <a:effectLst/>
              </a:rPr>
              <a:t>Listening is when you not only hear sounds but also focus on them and try to understand what they mean. </a:t>
            </a:r>
          </a:p>
          <a:p>
            <a:endParaRPr lang="en-GB" sz="1400" dirty="0">
              <a:solidFill>
                <a:schemeClr val="tx1"/>
              </a:solidFill>
            </a:endParaRPr>
          </a:p>
          <a:p>
            <a:r>
              <a:rPr lang="en-GB" sz="1400" b="0" i="0" dirty="0">
                <a:solidFill>
                  <a:schemeClr val="tx1"/>
                </a:solidFill>
                <a:effectLst/>
              </a:rPr>
              <a:t>It's like when your friend is telling you a story, and you're really paying attention to what they're saying. </a:t>
            </a:r>
          </a:p>
          <a:p>
            <a:endParaRPr lang="en-GB" sz="1400" dirty="0">
              <a:solidFill>
                <a:schemeClr val="tx1"/>
              </a:solidFill>
            </a:endParaRPr>
          </a:p>
          <a:p>
            <a:r>
              <a:rPr lang="en-GB" sz="1400" b="0" i="0" dirty="0">
                <a:solidFill>
                  <a:schemeClr val="tx1"/>
                </a:solidFill>
                <a:effectLst/>
              </a:rPr>
              <a:t>Listening means you're trying to figure out and respond to what you hear.</a:t>
            </a:r>
            <a:endParaRPr lang="en-GB" sz="1400" dirty="0">
              <a:solidFill>
                <a:schemeClr val="tx1"/>
              </a:solidFill>
            </a:endParaRPr>
          </a:p>
        </p:txBody>
      </p:sp>
      <p:sp>
        <p:nvSpPr>
          <p:cNvPr id="9" name="Arrow: Right 8">
            <a:extLst>
              <a:ext uri="{FF2B5EF4-FFF2-40B4-BE49-F238E27FC236}">
                <a16:creationId xmlns:a16="http://schemas.microsoft.com/office/drawing/2014/main" id="{C387E5CC-64C2-978C-658E-8FEBB79FBF2A}"/>
              </a:ext>
            </a:extLst>
          </p:cNvPr>
          <p:cNvSpPr/>
          <p:nvPr/>
        </p:nvSpPr>
        <p:spPr>
          <a:xfrm>
            <a:off x="3203848" y="3789040"/>
            <a:ext cx="2468860" cy="365125"/>
          </a:xfrm>
          <a:prstGeom prst="rightArrow">
            <a:avLst/>
          </a:prstGeom>
          <a:solidFill>
            <a:srgbClr val="E6151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F43EF29A-1254-12DC-2BD8-2A30A9189EB4}"/>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738691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BE525-F7F7-4D27-76A7-3269FE2BBBE1}"/>
              </a:ext>
            </a:extLst>
          </p:cNvPr>
          <p:cNvSpPr>
            <a:spLocks noGrp="1"/>
          </p:cNvSpPr>
          <p:nvPr>
            <p:ph type="title"/>
          </p:nvPr>
        </p:nvSpPr>
        <p:spPr>
          <a:xfrm>
            <a:off x="323528" y="1138242"/>
            <a:ext cx="7886700" cy="720080"/>
          </a:xfrm>
        </p:spPr>
        <p:txBody>
          <a:bodyPr/>
          <a:lstStyle/>
          <a:p>
            <a:r>
              <a:rPr lang="en-GB" b="1" i="1" dirty="0">
                <a:latin typeface="+mn-lt"/>
              </a:rPr>
              <a:t>Types of listening</a:t>
            </a:r>
          </a:p>
        </p:txBody>
      </p:sp>
      <p:sp>
        <p:nvSpPr>
          <p:cNvPr id="3" name="Date Placeholder 2">
            <a:extLst>
              <a:ext uri="{FF2B5EF4-FFF2-40B4-BE49-F238E27FC236}">
                <a16:creationId xmlns:a16="http://schemas.microsoft.com/office/drawing/2014/main" id="{5E1D25FD-5AB3-73FE-0CD0-6FBB6467FEEE}"/>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3EEA348C-B519-F49F-5B62-B5FCCB50927D}"/>
              </a:ext>
            </a:extLst>
          </p:cNvPr>
          <p:cNvSpPr>
            <a:spLocks noGrp="1"/>
          </p:cNvSpPr>
          <p:nvPr>
            <p:ph type="ftr" sz="quarter" idx="11"/>
          </p:nvPr>
        </p:nvSpPr>
        <p:spPr/>
        <p:txBody>
          <a:bodyPr/>
          <a:lstStyle/>
          <a:p>
            <a:r>
              <a:rPr lang="en-US" dirty="0" smtClean="0"/>
              <a:t>ESB-RES-C215 </a:t>
            </a:r>
          </a:p>
          <a:p>
            <a:r>
              <a:rPr lang="en-US" dirty="0" smtClean="0"/>
              <a:t>L1G2-Speech for Employability-4.1-PPT–Active Listening</a:t>
            </a:r>
            <a:endParaRPr lang="en-GB" dirty="0"/>
          </a:p>
        </p:txBody>
      </p:sp>
      <p:sp>
        <p:nvSpPr>
          <p:cNvPr id="5" name="Slide Number Placeholder 4">
            <a:extLst>
              <a:ext uri="{FF2B5EF4-FFF2-40B4-BE49-F238E27FC236}">
                <a16:creationId xmlns:a16="http://schemas.microsoft.com/office/drawing/2014/main" id="{6A3DAC25-2407-1826-1AC8-330748234EC3}"/>
              </a:ext>
            </a:extLst>
          </p:cNvPr>
          <p:cNvSpPr>
            <a:spLocks noGrp="1"/>
          </p:cNvSpPr>
          <p:nvPr>
            <p:ph type="sldNum" sz="quarter" idx="12"/>
          </p:nvPr>
        </p:nvSpPr>
        <p:spPr/>
        <p:txBody>
          <a:bodyPr/>
          <a:lstStyle/>
          <a:p>
            <a:fld id="{EFC07C4F-4DD7-4452-9CBE-7B4BC77324C7}" type="slidenum">
              <a:rPr lang="en-GB" smtClean="0"/>
              <a:t>6</a:t>
            </a:fld>
            <a:endParaRPr lang="en-GB"/>
          </a:p>
        </p:txBody>
      </p:sp>
      <p:sp>
        <p:nvSpPr>
          <p:cNvPr id="6" name="TextBox 5">
            <a:extLst>
              <a:ext uri="{FF2B5EF4-FFF2-40B4-BE49-F238E27FC236}">
                <a16:creationId xmlns:a16="http://schemas.microsoft.com/office/drawing/2014/main" id="{FF238101-FCF8-32C2-F402-514F2E50759A}"/>
              </a:ext>
            </a:extLst>
          </p:cNvPr>
          <p:cNvSpPr txBox="1"/>
          <p:nvPr/>
        </p:nvSpPr>
        <p:spPr>
          <a:xfrm>
            <a:off x="683568" y="2132856"/>
            <a:ext cx="2232248" cy="369332"/>
          </a:xfrm>
          <a:prstGeom prst="rect">
            <a:avLst/>
          </a:prstGeom>
          <a:noFill/>
        </p:spPr>
        <p:txBody>
          <a:bodyPr wrap="square" rtlCol="0">
            <a:spAutoFit/>
          </a:bodyPr>
          <a:lstStyle/>
          <a:p>
            <a:r>
              <a:rPr lang="en-GB" dirty="0"/>
              <a:t>One way</a:t>
            </a:r>
          </a:p>
        </p:txBody>
      </p:sp>
      <p:sp>
        <p:nvSpPr>
          <p:cNvPr id="7" name="TextBox 6">
            <a:extLst>
              <a:ext uri="{FF2B5EF4-FFF2-40B4-BE49-F238E27FC236}">
                <a16:creationId xmlns:a16="http://schemas.microsoft.com/office/drawing/2014/main" id="{11127E36-ABEA-BF93-86F3-C21E88024786}"/>
              </a:ext>
            </a:extLst>
          </p:cNvPr>
          <p:cNvSpPr txBox="1"/>
          <p:nvPr/>
        </p:nvSpPr>
        <p:spPr>
          <a:xfrm>
            <a:off x="683568" y="4091388"/>
            <a:ext cx="2232248" cy="369332"/>
          </a:xfrm>
          <a:prstGeom prst="rect">
            <a:avLst/>
          </a:prstGeom>
          <a:noFill/>
        </p:spPr>
        <p:txBody>
          <a:bodyPr wrap="square" rtlCol="0">
            <a:spAutoFit/>
          </a:bodyPr>
          <a:lstStyle/>
          <a:p>
            <a:r>
              <a:rPr lang="en-GB" dirty="0"/>
              <a:t>Two way</a:t>
            </a:r>
          </a:p>
        </p:txBody>
      </p:sp>
      <p:sp>
        <p:nvSpPr>
          <p:cNvPr id="8" name="TextBox 7">
            <a:extLst>
              <a:ext uri="{FF2B5EF4-FFF2-40B4-BE49-F238E27FC236}">
                <a16:creationId xmlns:a16="http://schemas.microsoft.com/office/drawing/2014/main" id="{486F3297-39B6-B24B-EAAC-114EDB84A873}"/>
              </a:ext>
            </a:extLst>
          </p:cNvPr>
          <p:cNvSpPr txBox="1"/>
          <p:nvPr/>
        </p:nvSpPr>
        <p:spPr>
          <a:xfrm>
            <a:off x="3312386" y="2185529"/>
            <a:ext cx="1425974" cy="369332"/>
          </a:xfrm>
          <a:prstGeom prst="rect">
            <a:avLst/>
          </a:prstGeom>
          <a:noFill/>
        </p:spPr>
        <p:txBody>
          <a:bodyPr wrap="square" rtlCol="0">
            <a:spAutoFit/>
          </a:bodyPr>
          <a:lstStyle/>
          <a:p>
            <a:pPr algn="ctr"/>
            <a:r>
              <a:rPr lang="en-GB" dirty="0"/>
              <a:t>Active</a:t>
            </a:r>
          </a:p>
        </p:txBody>
      </p:sp>
      <p:sp>
        <p:nvSpPr>
          <p:cNvPr id="9" name="TextBox 8">
            <a:extLst>
              <a:ext uri="{FF2B5EF4-FFF2-40B4-BE49-F238E27FC236}">
                <a16:creationId xmlns:a16="http://schemas.microsoft.com/office/drawing/2014/main" id="{1193C64A-157A-9A14-1FD6-B1C92C8775E7}"/>
              </a:ext>
            </a:extLst>
          </p:cNvPr>
          <p:cNvSpPr txBox="1"/>
          <p:nvPr/>
        </p:nvSpPr>
        <p:spPr>
          <a:xfrm>
            <a:off x="3351591" y="4106568"/>
            <a:ext cx="1347564" cy="369332"/>
          </a:xfrm>
          <a:prstGeom prst="rect">
            <a:avLst/>
          </a:prstGeom>
          <a:noFill/>
        </p:spPr>
        <p:txBody>
          <a:bodyPr wrap="square" rtlCol="0">
            <a:spAutoFit/>
          </a:bodyPr>
          <a:lstStyle/>
          <a:p>
            <a:pPr algn="ctr"/>
            <a:r>
              <a:rPr lang="en-GB" dirty="0"/>
              <a:t>Passive</a:t>
            </a:r>
          </a:p>
        </p:txBody>
      </p:sp>
      <p:grpSp>
        <p:nvGrpSpPr>
          <p:cNvPr id="12" name="Group 11">
            <a:extLst>
              <a:ext uri="{FF2B5EF4-FFF2-40B4-BE49-F238E27FC236}">
                <a16:creationId xmlns:a16="http://schemas.microsoft.com/office/drawing/2014/main" id="{9DB39409-DC8A-77FF-CBA5-2DA3A8EE5AAF}"/>
              </a:ext>
            </a:extLst>
          </p:cNvPr>
          <p:cNvGrpSpPr/>
          <p:nvPr/>
        </p:nvGrpSpPr>
        <p:grpSpPr>
          <a:xfrm>
            <a:off x="6192180" y="1660793"/>
            <a:ext cx="2221572" cy="1509741"/>
            <a:chOff x="750749" y="2279700"/>
            <a:chExt cx="3653792" cy="2197891"/>
          </a:xfrm>
        </p:grpSpPr>
        <p:grpSp>
          <p:nvGrpSpPr>
            <p:cNvPr id="13" name="Group 12">
              <a:extLst>
                <a:ext uri="{FF2B5EF4-FFF2-40B4-BE49-F238E27FC236}">
                  <a16:creationId xmlns:a16="http://schemas.microsoft.com/office/drawing/2014/main" id="{885C175E-056E-6FA9-2B48-04FF130E3BBB}"/>
                </a:ext>
              </a:extLst>
            </p:cNvPr>
            <p:cNvGrpSpPr/>
            <p:nvPr/>
          </p:nvGrpSpPr>
          <p:grpSpPr>
            <a:xfrm>
              <a:off x="750749" y="2279700"/>
              <a:ext cx="3491915" cy="2197891"/>
              <a:chOff x="6156176" y="4803076"/>
              <a:chExt cx="2186457" cy="1136121"/>
            </a:xfrm>
          </p:grpSpPr>
          <p:pic>
            <p:nvPicPr>
              <p:cNvPr id="15" name="Picture 14">
                <a:extLst>
                  <a:ext uri="{FF2B5EF4-FFF2-40B4-BE49-F238E27FC236}">
                    <a16:creationId xmlns:a16="http://schemas.microsoft.com/office/drawing/2014/main" id="{393BAC79-D94C-47DF-010A-DCFA3A4CD4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803076"/>
                <a:ext cx="2186457" cy="1136121"/>
              </a:xfrm>
              <a:prstGeom prst="rect">
                <a:avLst/>
              </a:prstGeom>
            </p:spPr>
          </p:pic>
          <p:sp>
            <p:nvSpPr>
              <p:cNvPr id="16" name="TextBox 15">
                <a:extLst>
                  <a:ext uri="{FF2B5EF4-FFF2-40B4-BE49-F238E27FC236}">
                    <a16:creationId xmlns:a16="http://schemas.microsoft.com/office/drawing/2014/main" id="{5A4AC53F-B944-039C-E3D2-E235E40A9544}"/>
                  </a:ext>
                </a:extLst>
              </p:cNvPr>
              <p:cNvSpPr txBox="1"/>
              <p:nvPr/>
            </p:nvSpPr>
            <p:spPr>
              <a:xfrm>
                <a:off x="6476075" y="4979888"/>
                <a:ext cx="1546657" cy="257308"/>
              </a:xfrm>
              <a:prstGeom prst="rect">
                <a:avLst/>
              </a:prstGeom>
              <a:noFill/>
            </p:spPr>
            <p:txBody>
              <a:bodyPr wrap="square" rtlCol="0">
                <a:spAutoFit/>
              </a:bodyPr>
              <a:lstStyle/>
              <a:p>
                <a:pPr algn="ctr"/>
                <a:endParaRPr lang="en-GB" sz="1400"/>
              </a:p>
            </p:txBody>
          </p:sp>
        </p:grpSp>
        <p:sp>
          <p:nvSpPr>
            <p:cNvPr id="14" name="TextBox 13">
              <a:extLst>
                <a:ext uri="{FF2B5EF4-FFF2-40B4-BE49-F238E27FC236}">
                  <a16:creationId xmlns:a16="http://schemas.microsoft.com/office/drawing/2014/main" id="{BA0F8D2F-ABE9-62A0-D5F2-04FD4B7EEABA}"/>
                </a:ext>
              </a:extLst>
            </p:cNvPr>
            <p:cNvSpPr txBox="1"/>
            <p:nvPr/>
          </p:nvSpPr>
          <p:spPr>
            <a:xfrm>
              <a:off x="912626" y="2489787"/>
              <a:ext cx="3491915" cy="1388995"/>
            </a:xfrm>
            <a:prstGeom prst="rect">
              <a:avLst/>
            </a:prstGeom>
            <a:noFill/>
          </p:spPr>
          <p:txBody>
            <a:bodyPr wrap="square" rtlCol="0">
              <a:spAutoFit/>
            </a:bodyPr>
            <a:lstStyle/>
            <a:p>
              <a:r>
                <a:rPr lang="en-GB" sz="1400" dirty="0"/>
                <a:t>Can you guess what each of these is?</a:t>
              </a:r>
            </a:p>
            <a:p>
              <a:r>
                <a:rPr lang="en-GB" sz="1400" dirty="0"/>
                <a:t>When might you use them?</a:t>
              </a:r>
            </a:p>
          </p:txBody>
        </p:sp>
      </p:grpSp>
      <p:pic>
        <p:nvPicPr>
          <p:cNvPr id="18" name="Picture 17">
            <a:extLst>
              <a:ext uri="{FF2B5EF4-FFF2-40B4-BE49-F238E27FC236}">
                <a16:creationId xmlns:a16="http://schemas.microsoft.com/office/drawing/2014/main" id="{13E41813-A06C-13A1-D027-84B88FAADDB0}"/>
              </a:ext>
            </a:extLst>
          </p:cNvPr>
          <p:cNvPicPr>
            <a:picLocks noChangeAspect="1"/>
          </p:cNvPicPr>
          <p:nvPr/>
        </p:nvPicPr>
        <p:blipFill>
          <a:blip r:embed="rId4"/>
          <a:stretch>
            <a:fillRect/>
          </a:stretch>
        </p:blipFill>
        <p:spPr>
          <a:xfrm>
            <a:off x="467544" y="2528516"/>
            <a:ext cx="1391022" cy="1300151"/>
          </a:xfrm>
          <a:prstGeom prst="rect">
            <a:avLst/>
          </a:prstGeom>
        </p:spPr>
      </p:pic>
      <p:pic>
        <p:nvPicPr>
          <p:cNvPr id="20" name="Picture 19">
            <a:extLst>
              <a:ext uri="{FF2B5EF4-FFF2-40B4-BE49-F238E27FC236}">
                <a16:creationId xmlns:a16="http://schemas.microsoft.com/office/drawing/2014/main" id="{438635AE-6992-458A-4627-BE343D32C6B2}"/>
              </a:ext>
            </a:extLst>
          </p:cNvPr>
          <p:cNvPicPr>
            <a:picLocks noChangeAspect="1"/>
          </p:cNvPicPr>
          <p:nvPr/>
        </p:nvPicPr>
        <p:blipFill rotWithShape="1">
          <a:blip r:embed="rId5"/>
          <a:srcRect l="8357" t="7795" r="8812" b="6562"/>
          <a:stretch/>
        </p:blipFill>
        <p:spPr>
          <a:xfrm>
            <a:off x="467544" y="4498861"/>
            <a:ext cx="1538383" cy="1509741"/>
          </a:xfrm>
          <a:prstGeom prst="rect">
            <a:avLst/>
          </a:prstGeom>
        </p:spPr>
      </p:pic>
      <p:pic>
        <p:nvPicPr>
          <p:cNvPr id="22" name="Picture 21">
            <a:extLst>
              <a:ext uri="{FF2B5EF4-FFF2-40B4-BE49-F238E27FC236}">
                <a16:creationId xmlns:a16="http://schemas.microsoft.com/office/drawing/2014/main" id="{55492400-0EE9-0019-35C1-D6519555CCA9}"/>
              </a:ext>
            </a:extLst>
          </p:cNvPr>
          <p:cNvPicPr>
            <a:picLocks noChangeAspect="1"/>
          </p:cNvPicPr>
          <p:nvPr/>
        </p:nvPicPr>
        <p:blipFill>
          <a:blip r:embed="rId6"/>
          <a:stretch>
            <a:fillRect/>
          </a:stretch>
        </p:blipFill>
        <p:spPr>
          <a:xfrm>
            <a:off x="3019194" y="2498027"/>
            <a:ext cx="1871231" cy="1294920"/>
          </a:xfrm>
          <a:prstGeom prst="rect">
            <a:avLst/>
          </a:prstGeom>
        </p:spPr>
      </p:pic>
      <p:pic>
        <p:nvPicPr>
          <p:cNvPr id="24" name="Picture 23">
            <a:extLst>
              <a:ext uri="{FF2B5EF4-FFF2-40B4-BE49-F238E27FC236}">
                <a16:creationId xmlns:a16="http://schemas.microsoft.com/office/drawing/2014/main" id="{467BB4AA-11C9-23A0-9FA4-43E51F16ABB4}"/>
              </a:ext>
            </a:extLst>
          </p:cNvPr>
          <p:cNvPicPr>
            <a:picLocks noChangeAspect="1"/>
          </p:cNvPicPr>
          <p:nvPr/>
        </p:nvPicPr>
        <p:blipFill>
          <a:blip r:embed="rId7"/>
          <a:stretch>
            <a:fillRect/>
          </a:stretch>
        </p:blipFill>
        <p:spPr>
          <a:xfrm>
            <a:off x="3256181" y="4432652"/>
            <a:ext cx="1538383" cy="1772803"/>
          </a:xfrm>
          <a:prstGeom prst="rect">
            <a:avLst/>
          </a:prstGeom>
        </p:spPr>
      </p:pic>
      <p:pic>
        <p:nvPicPr>
          <p:cNvPr id="10" name="Picture 9">
            <a:extLst>
              <a:ext uri="{FF2B5EF4-FFF2-40B4-BE49-F238E27FC236}">
                <a16:creationId xmlns:a16="http://schemas.microsoft.com/office/drawing/2014/main" id="{2AB9733C-AD78-2E27-53F6-461A88ACAE68}"/>
              </a:ext>
            </a:extLst>
          </p:cNvPr>
          <p:cNvPicPr>
            <a:picLocks noGrp="1" noRot="1" noMove="1" noResize="1" noEditPoints="1" noAdjustHandles="1" noChangeArrowheads="1" noChangeShapeType="1" noCrop="1"/>
          </p:cNvPicPr>
          <p:nvPr/>
        </p:nvPicPr>
        <p:blipFill rotWithShape="1">
          <a:blip r:embed="rId8"/>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601991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BE525-F7F7-4D27-76A7-3269FE2BBBE1}"/>
              </a:ext>
            </a:extLst>
          </p:cNvPr>
          <p:cNvSpPr>
            <a:spLocks noGrp="1"/>
          </p:cNvSpPr>
          <p:nvPr>
            <p:ph type="title"/>
          </p:nvPr>
        </p:nvSpPr>
        <p:spPr>
          <a:xfrm>
            <a:off x="323528" y="1138242"/>
            <a:ext cx="7886700" cy="720080"/>
          </a:xfrm>
        </p:spPr>
        <p:txBody>
          <a:bodyPr/>
          <a:lstStyle/>
          <a:p>
            <a:r>
              <a:rPr lang="en-GB" b="1" i="1" dirty="0">
                <a:latin typeface="+mn-lt"/>
              </a:rPr>
              <a:t>Types of listening</a:t>
            </a:r>
          </a:p>
        </p:txBody>
      </p:sp>
      <p:sp>
        <p:nvSpPr>
          <p:cNvPr id="3" name="Date Placeholder 2">
            <a:extLst>
              <a:ext uri="{FF2B5EF4-FFF2-40B4-BE49-F238E27FC236}">
                <a16:creationId xmlns:a16="http://schemas.microsoft.com/office/drawing/2014/main" id="{5E1D25FD-5AB3-73FE-0CD0-6FBB6467FEEE}"/>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3EEA348C-B519-F49F-5B62-B5FCCB50927D}"/>
              </a:ext>
            </a:extLst>
          </p:cNvPr>
          <p:cNvSpPr>
            <a:spLocks noGrp="1"/>
          </p:cNvSpPr>
          <p:nvPr>
            <p:ph type="ftr" sz="quarter" idx="11"/>
          </p:nvPr>
        </p:nvSpPr>
        <p:spPr/>
        <p:txBody>
          <a:bodyPr/>
          <a:lstStyle/>
          <a:p>
            <a:r>
              <a:rPr lang="en-US" dirty="0" smtClean="0"/>
              <a:t>ESB-RES-C215 </a:t>
            </a:r>
          </a:p>
          <a:p>
            <a:r>
              <a:rPr lang="en-US" dirty="0" smtClean="0"/>
              <a:t>L1G2-Speech for Employability-4.1-PPT–Active Listening</a:t>
            </a:r>
            <a:endParaRPr lang="en-GB" dirty="0"/>
          </a:p>
        </p:txBody>
      </p:sp>
      <p:sp>
        <p:nvSpPr>
          <p:cNvPr id="5" name="Slide Number Placeholder 4">
            <a:extLst>
              <a:ext uri="{FF2B5EF4-FFF2-40B4-BE49-F238E27FC236}">
                <a16:creationId xmlns:a16="http://schemas.microsoft.com/office/drawing/2014/main" id="{6A3DAC25-2407-1826-1AC8-330748234EC3}"/>
              </a:ext>
            </a:extLst>
          </p:cNvPr>
          <p:cNvSpPr>
            <a:spLocks noGrp="1"/>
          </p:cNvSpPr>
          <p:nvPr>
            <p:ph type="sldNum" sz="quarter" idx="12"/>
          </p:nvPr>
        </p:nvSpPr>
        <p:spPr/>
        <p:txBody>
          <a:bodyPr/>
          <a:lstStyle/>
          <a:p>
            <a:fld id="{EFC07C4F-4DD7-4452-9CBE-7B4BC77324C7}" type="slidenum">
              <a:rPr lang="en-GB" smtClean="0"/>
              <a:t>7</a:t>
            </a:fld>
            <a:endParaRPr lang="en-GB"/>
          </a:p>
        </p:txBody>
      </p:sp>
      <p:sp>
        <p:nvSpPr>
          <p:cNvPr id="6" name="TextBox 5">
            <a:extLst>
              <a:ext uri="{FF2B5EF4-FFF2-40B4-BE49-F238E27FC236}">
                <a16:creationId xmlns:a16="http://schemas.microsoft.com/office/drawing/2014/main" id="{FF238101-FCF8-32C2-F402-514F2E50759A}"/>
              </a:ext>
            </a:extLst>
          </p:cNvPr>
          <p:cNvSpPr txBox="1"/>
          <p:nvPr/>
        </p:nvSpPr>
        <p:spPr>
          <a:xfrm>
            <a:off x="683568" y="2132856"/>
            <a:ext cx="2232248" cy="369332"/>
          </a:xfrm>
          <a:prstGeom prst="rect">
            <a:avLst/>
          </a:prstGeom>
          <a:noFill/>
        </p:spPr>
        <p:txBody>
          <a:bodyPr wrap="square" rtlCol="0">
            <a:spAutoFit/>
          </a:bodyPr>
          <a:lstStyle/>
          <a:p>
            <a:r>
              <a:rPr lang="en-GB" dirty="0"/>
              <a:t>One way</a:t>
            </a:r>
          </a:p>
        </p:txBody>
      </p:sp>
      <p:sp>
        <p:nvSpPr>
          <p:cNvPr id="7" name="TextBox 6">
            <a:extLst>
              <a:ext uri="{FF2B5EF4-FFF2-40B4-BE49-F238E27FC236}">
                <a16:creationId xmlns:a16="http://schemas.microsoft.com/office/drawing/2014/main" id="{11127E36-ABEA-BF93-86F3-C21E88024786}"/>
              </a:ext>
            </a:extLst>
          </p:cNvPr>
          <p:cNvSpPr txBox="1"/>
          <p:nvPr/>
        </p:nvSpPr>
        <p:spPr>
          <a:xfrm>
            <a:off x="683568" y="4091388"/>
            <a:ext cx="2232248" cy="369332"/>
          </a:xfrm>
          <a:prstGeom prst="rect">
            <a:avLst/>
          </a:prstGeom>
          <a:noFill/>
        </p:spPr>
        <p:txBody>
          <a:bodyPr wrap="square" rtlCol="0">
            <a:spAutoFit/>
          </a:bodyPr>
          <a:lstStyle/>
          <a:p>
            <a:r>
              <a:rPr lang="en-GB" dirty="0"/>
              <a:t>Two way</a:t>
            </a:r>
          </a:p>
        </p:txBody>
      </p:sp>
      <p:sp>
        <p:nvSpPr>
          <p:cNvPr id="8" name="TextBox 7">
            <a:extLst>
              <a:ext uri="{FF2B5EF4-FFF2-40B4-BE49-F238E27FC236}">
                <a16:creationId xmlns:a16="http://schemas.microsoft.com/office/drawing/2014/main" id="{486F3297-39B6-B24B-EAAC-114EDB84A873}"/>
              </a:ext>
            </a:extLst>
          </p:cNvPr>
          <p:cNvSpPr txBox="1"/>
          <p:nvPr/>
        </p:nvSpPr>
        <p:spPr>
          <a:xfrm>
            <a:off x="3312386" y="2185529"/>
            <a:ext cx="1425974" cy="369332"/>
          </a:xfrm>
          <a:prstGeom prst="rect">
            <a:avLst/>
          </a:prstGeom>
          <a:noFill/>
        </p:spPr>
        <p:txBody>
          <a:bodyPr wrap="square" rtlCol="0">
            <a:spAutoFit/>
          </a:bodyPr>
          <a:lstStyle/>
          <a:p>
            <a:pPr algn="ctr"/>
            <a:r>
              <a:rPr lang="en-GB" dirty="0"/>
              <a:t>Active</a:t>
            </a:r>
          </a:p>
        </p:txBody>
      </p:sp>
      <p:sp>
        <p:nvSpPr>
          <p:cNvPr id="9" name="TextBox 8">
            <a:extLst>
              <a:ext uri="{FF2B5EF4-FFF2-40B4-BE49-F238E27FC236}">
                <a16:creationId xmlns:a16="http://schemas.microsoft.com/office/drawing/2014/main" id="{1193C64A-157A-9A14-1FD6-B1C92C8775E7}"/>
              </a:ext>
            </a:extLst>
          </p:cNvPr>
          <p:cNvSpPr txBox="1"/>
          <p:nvPr/>
        </p:nvSpPr>
        <p:spPr>
          <a:xfrm>
            <a:off x="3351591" y="4106568"/>
            <a:ext cx="1347564" cy="369332"/>
          </a:xfrm>
          <a:prstGeom prst="rect">
            <a:avLst/>
          </a:prstGeom>
          <a:noFill/>
        </p:spPr>
        <p:txBody>
          <a:bodyPr wrap="square" rtlCol="0">
            <a:spAutoFit/>
          </a:bodyPr>
          <a:lstStyle/>
          <a:p>
            <a:pPr algn="ctr"/>
            <a:r>
              <a:rPr lang="en-GB" dirty="0"/>
              <a:t>Passive</a:t>
            </a:r>
          </a:p>
        </p:txBody>
      </p:sp>
      <p:pic>
        <p:nvPicPr>
          <p:cNvPr id="18" name="Picture 17">
            <a:extLst>
              <a:ext uri="{FF2B5EF4-FFF2-40B4-BE49-F238E27FC236}">
                <a16:creationId xmlns:a16="http://schemas.microsoft.com/office/drawing/2014/main" id="{13E41813-A06C-13A1-D027-84B88FAADDB0}"/>
              </a:ext>
            </a:extLst>
          </p:cNvPr>
          <p:cNvPicPr>
            <a:picLocks noChangeAspect="1"/>
          </p:cNvPicPr>
          <p:nvPr/>
        </p:nvPicPr>
        <p:blipFill>
          <a:blip r:embed="rId2"/>
          <a:stretch>
            <a:fillRect/>
          </a:stretch>
        </p:blipFill>
        <p:spPr>
          <a:xfrm>
            <a:off x="467544" y="2528516"/>
            <a:ext cx="1391022" cy="1300151"/>
          </a:xfrm>
          <a:prstGeom prst="rect">
            <a:avLst/>
          </a:prstGeom>
        </p:spPr>
      </p:pic>
      <p:pic>
        <p:nvPicPr>
          <p:cNvPr id="20" name="Picture 19">
            <a:extLst>
              <a:ext uri="{FF2B5EF4-FFF2-40B4-BE49-F238E27FC236}">
                <a16:creationId xmlns:a16="http://schemas.microsoft.com/office/drawing/2014/main" id="{438635AE-6992-458A-4627-BE343D32C6B2}"/>
              </a:ext>
            </a:extLst>
          </p:cNvPr>
          <p:cNvPicPr>
            <a:picLocks noChangeAspect="1"/>
          </p:cNvPicPr>
          <p:nvPr/>
        </p:nvPicPr>
        <p:blipFill rotWithShape="1">
          <a:blip r:embed="rId3"/>
          <a:srcRect l="8357" t="7795" r="8812" b="6562"/>
          <a:stretch/>
        </p:blipFill>
        <p:spPr>
          <a:xfrm>
            <a:off x="467544" y="4498861"/>
            <a:ext cx="1538383" cy="1509741"/>
          </a:xfrm>
          <a:prstGeom prst="rect">
            <a:avLst/>
          </a:prstGeom>
        </p:spPr>
      </p:pic>
      <p:pic>
        <p:nvPicPr>
          <p:cNvPr id="22" name="Picture 21">
            <a:extLst>
              <a:ext uri="{FF2B5EF4-FFF2-40B4-BE49-F238E27FC236}">
                <a16:creationId xmlns:a16="http://schemas.microsoft.com/office/drawing/2014/main" id="{55492400-0EE9-0019-35C1-D6519555CCA9}"/>
              </a:ext>
            </a:extLst>
          </p:cNvPr>
          <p:cNvPicPr>
            <a:picLocks noChangeAspect="1"/>
          </p:cNvPicPr>
          <p:nvPr/>
        </p:nvPicPr>
        <p:blipFill>
          <a:blip r:embed="rId4"/>
          <a:stretch>
            <a:fillRect/>
          </a:stretch>
        </p:blipFill>
        <p:spPr>
          <a:xfrm>
            <a:off x="3019194" y="2498027"/>
            <a:ext cx="1871231" cy="1294920"/>
          </a:xfrm>
          <a:prstGeom prst="rect">
            <a:avLst/>
          </a:prstGeom>
        </p:spPr>
      </p:pic>
      <p:pic>
        <p:nvPicPr>
          <p:cNvPr id="24" name="Picture 23">
            <a:extLst>
              <a:ext uri="{FF2B5EF4-FFF2-40B4-BE49-F238E27FC236}">
                <a16:creationId xmlns:a16="http://schemas.microsoft.com/office/drawing/2014/main" id="{467BB4AA-11C9-23A0-9FA4-43E51F16ABB4}"/>
              </a:ext>
            </a:extLst>
          </p:cNvPr>
          <p:cNvPicPr>
            <a:picLocks noChangeAspect="1"/>
          </p:cNvPicPr>
          <p:nvPr/>
        </p:nvPicPr>
        <p:blipFill>
          <a:blip r:embed="rId5"/>
          <a:stretch>
            <a:fillRect/>
          </a:stretch>
        </p:blipFill>
        <p:spPr>
          <a:xfrm>
            <a:off x="3256181" y="4432652"/>
            <a:ext cx="1538383" cy="1772803"/>
          </a:xfrm>
          <a:prstGeom prst="rect">
            <a:avLst/>
          </a:prstGeom>
        </p:spPr>
      </p:pic>
      <p:sp>
        <p:nvSpPr>
          <p:cNvPr id="11" name="TextBox 10">
            <a:extLst>
              <a:ext uri="{FF2B5EF4-FFF2-40B4-BE49-F238E27FC236}">
                <a16:creationId xmlns:a16="http://schemas.microsoft.com/office/drawing/2014/main" id="{EF8182EE-1B1F-8BF7-7E24-77B262228D1C}"/>
              </a:ext>
            </a:extLst>
          </p:cNvPr>
          <p:cNvSpPr txBox="1"/>
          <p:nvPr/>
        </p:nvSpPr>
        <p:spPr>
          <a:xfrm>
            <a:off x="5220072" y="1498282"/>
            <a:ext cx="3502124" cy="954107"/>
          </a:xfrm>
          <a:prstGeom prst="rect">
            <a:avLst/>
          </a:prstGeom>
          <a:solidFill>
            <a:srgbClr val="C2D720"/>
          </a:solidFill>
        </p:spPr>
        <p:txBody>
          <a:bodyPr wrap="square">
            <a:spAutoFit/>
          </a:bodyPr>
          <a:lstStyle/>
          <a:p>
            <a:r>
              <a:rPr lang="en-GB" sz="1400" b="0" kern="1200" dirty="0">
                <a:solidFill>
                  <a:schemeClr val="dk1"/>
                </a:solidFill>
                <a:effectLst/>
              </a:rPr>
              <a:t>When information flows from the speaker to the listener without an immediate exchange, as in a lecture or when you’re listening to a book.</a:t>
            </a:r>
            <a:endParaRPr lang="en-GB" sz="1400" dirty="0"/>
          </a:p>
        </p:txBody>
      </p:sp>
      <p:cxnSp>
        <p:nvCxnSpPr>
          <p:cNvPr id="19" name="Straight Arrow Connector 18">
            <a:extLst>
              <a:ext uri="{FF2B5EF4-FFF2-40B4-BE49-F238E27FC236}">
                <a16:creationId xmlns:a16="http://schemas.microsoft.com/office/drawing/2014/main" id="{6644D6C4-03D3-50A0-FDD8-C8348940BBF6}"/>
              </a:ext>
            </a:extLst>
          </p:cNvPr>
          <p:cNvCxnSpPr>
            <a:cxnSpLocks/>
            <a:stCxn id="11" idx="1"/>
          </p:cNvCxnSpPr>
          <p:nvPr/>
        </p:nvCxnSpPr>
        <p:spPr>
          <a:xfrm flipH="1">
            <a:off x="1858566" y="1975336"/>
            <a:ext cx="3361506" cy="572167"/>
          </a:xfrm>
          <a:prstGeom prst="straightConnector1">
            <a:avLst/>
          </a:prstGeom>
          <a:ln w="19050">
            <a:solidFill>
              <a:srgbClr val="C2D720"/>
            </a:solidFill>
            <a:tailEnd type="triangle"/>
          </a:ln>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A9A8B6D7-621A-3C24-2637-74CDFD730BCA}"/>
              </a:ext>
            </a:extLst>
          </p:cNvPr>
          <p:cNvSpPr txBox="1"/>
          <p:nvPr/>
        </p:nvSpPr>
        <p:spPr>
          <a:xfrm>
            <a:off x="5220772" y="3521793"/>
            <a:ext cx="3502124" cy="738664"/>
          </a:xfrm>
          <a:prstGeom prst="rect">
            <a:avLst/>
          </a:prstGeom>
          <a:solidFill>
            <a:srgbClr val="C2D720"/>
          </a:solidFill>
        </p:spPr>
        <p:txBody>
          <a:bodyPr wrap="square">
            <a:spAutoFit/>
          </a:bodyPr>
          <a:lstStyle/>
          <a:p>
            <a:r>
              <a:rPr lang="en-GB" sz="1400" dirty="0">
                <a:solidFill>
                  <a:schemeClr val="dk1"/>
                </a:solidFill>
              </a:rPr>
              <a:t>When there's a back-and-forth conversation, and both the speaker and listener take turns speaking and responding to each other.</a:t>
            </a:r>
            <a:endParaRPr lang="en-GB" sz="1400" dirty="0"/>
          </a:p>
        </p:txBody>
      </p:sp>
      <p:cxnSp>
        <p:nvCxnSpPr>
          <p:cNvPr id="25" name="Straight Arrow Connector 24">
            <a:extLst>
              <a:ext uri="{FF2B5EF4-FFF2-40B4-BE49-F238E27FC236}">
                <a16:creationId xmlns:a16="http://schemas.microsoft.com/office/drawing/2014/main" id="{1A17FEFC-91E2-214D-F480-95C5B2A87F43}"/>
              </a:ext>
            </a:extLst>
          </p:cNvPr>
          <p:cNvCxnSpPr>
            <a:cxnSpLocks/>
            <a:stCxn id="23" idx="1"/>
            <a:endCxn id="20" idx="0"/>
          </p:cNvCxnSpPr>
          <p:nvPr/>
        </p:nvCxnSpPr>
        <p:spPr>
          <a:xfrm flipH="1">
            <a:off x="1236736" y="3891125"/>
            <a:ext cx="3984036" cy="607736"/>
          </a:xfrm>
          <a:prstGeom prst="straightConnector1">
            <a:avLst/>
          </a:prstGeom>
          <a:ln w="19050">
            <a:solidFill>
              <a:srgbClr val="C2D720"/>
            </a:solidFill>
            <a:tailEnd type="triangle"/>
          </a:ln>
        </p:spPr>
        <p:style>
          <a:lnRef idx="1">
            <a:schemeClr val="dk1"/>
          </a:lnRef>
          <a:fillRef idx="0">
            <a:schemeClr val="dk1"/>
          </a:fillRef>
          <a:effectRef idx="0">
            <a:schemeClr val="dk1"/>
          </a:effectRef>
          <a:fontRef idx="minor">
            <a:schemeClr val="tx1"/>
          </a:fontRef>
        </p:style>
      </p:cxnSp>
      <p:sp>
        <p:nvSpPr>
          <p:cNvPr id="27" name="TextBox 26">
            <a:extLst>
              <a:ext uri="{FF2B5EF4-FFF2-40B4-BE49-F238E27FC236}">
                <a16:creationId xmlns:a16="http://schemas.microsoft.com/office/drawing/2014/main" id="{FE72FA10-F663-A59C-9542-AACC4918E47D}"/>
              </a:ext>
            </a:extLst>
          </p:cNvPr>
          <p:cNvSpPr txBox="1"/>
          <p:nvPr/>
        </p:nvSpPr>
        <p:spPr>
          <a:xfrm>
            <a:off x="5220072" y="2498027"/>
            <a:ext cx="3502124" cy="738664"/>
          </a:xfrm>
          <a:prstGeom prst="rect">
            <a:avLst/>
          </a:prstGeom>
          <a:solidFill>
            <a:srgbClr val="C2D720"/>
          </a:solidFill>
        </p:spPr>
        <p:txBody>
          <a:bodyPr wrap="square">
            <a:spAutoFit/>
          </a:bodyPr>
          <a:lstStyle/>
          <a:p>
            <a:r>
              <a:rPr lang="en-GB" sz="1400" dirty="0">
                <a:solidFill>
                  <a:schemeClr val="dk1"/>
                </a:solidFill>
              </a:rPr>
              <a:t>When you listen with full attention, ask questions, and respond to the speaker to understand their message better.</a:t>
            </a:r>
            <a:endParaRPr lang="en-GB" sz="1400" dirty="0"/>
          </a:p>
        </p:txBody>
      </p:sp>
      <p:cxnSp>
        <p:nvCxnSpPr>
          <p:cNvPr id="28" name="Straight Arrow Connector 27">
            <a:extLst>
              <a:ext uri="{FF2B5EF4-FFF2-40B4-BE49-F238E27FC236}">
                <a16:creationId xmlns:a16="http://schemas.microsoft.com/office/drawing/2014/main" id="{D60BAC38-61AF-2F4C-D355-6FB9E03EA0E7}"/>
              </a:ext>
            </a:extLst>
          </p:cNvPr>
          <p:cNvCxnSpPr>
            <a:cxnSpLocks/>
            <a:stCxn id="27" idx="1"/>
          </p:cNvCxnSpPr>
          <p:nvPr/>
        </p:nvCxnSpPr>
        <p:spPr>
          <a:xfrm flipH="1">
            <a:off x="4794564" y="2867359"/>
            <a:ext cx="425508" cy="166725"/>
          </a:xfrm>
          <a:prstGeom prst="straightConnector1">
            <a:avLst/>
          </a:prstGeom>
          <a:ln w="19050">
            <a:solidFill>
              <a:srgbClr val="C2D720"/>
            </a:solidFill>
            <a:tailEnd type="triangle"/>
          </a:ln>
        </p:spPr>
        <p:style>
          <a:lnRef idx="1">
            <a:schemeClr val="dk1"/>
          </a:lnRef>
          <a:fillRef idx="0">
            <a:schemeClr val="dk1"/>
          </a:fillRef>
          <a:effectRef idx="0">
            <a:schemeClr val="dk1"/>
          </a:effectRef>
          <a:fontRef idx="minor">
            <a:schemeClr val="tx1"/>
          </a:fontRef>
        </p:style>
      </p:cxnSp>
      <p:sp>
        <p:nvSpPr>
          <p:cNvPr id="29" name="TextBox 28">
            <a:extLst>
              <a:ext uri="{FF2B5EF4-FFF2-40B4-BE49-F238E27FC236}">
                <a16:creationId xmlns:a16="http://schemas.microsoft.com/office/drawing/2014/main" id="{EB1C0F9F-7843-2858-28CB-4F0C1B722CC7}"/>
              </a:ext>
            </a:extLst>
          </p:cNvPr>
          <p:cNvSpPr txBox="1"/>
          <p:nvPr/>
        </p:nvSpPr>
        <p:spPr>
          <a:xfrm>
            <a:off x="5254477" y="4355517"/>
            <a:ext cx="3502124" cy="738664"/>
          </a:xfrm>
          <a:prstGeom prst="rect">
            <a:avLst/>
          </a:prstGeom>
          <a:solidFill>
            <a:srgbClr val="C2D720"/>
          </a:solidFill>
        </p:spPr>
        <p:txBody>
          <a:bodyPr wrap="square">
            <a:spAutoFit/>
          </a:bodyPr>
          <a:lstStyle/>
          <a:p>
            <a:r>
              <a:rPr lang="en-GB" sz="1400" dirty="0">
                <a:solidFill>
                  <a:schemeClr val="dk1"/>
                </a:solidFill>
              </a:rPr>
              <a:t>When you hear sounds or words without actively engaging or responding, like when you're listening to background music.</a:t>
            </a:r>
            <a:endParaRPr lang="en-GB" sz="1400" dirty="0"/>
          </a:p>
        </p:txBody>
      </p:sp>
      <p:cxnSp>
        <p:nvCxnSpPr>
          <p:cNvPr id="30" name="Straight Arrow Connector 29">
            <a:extLst>
              <a:ext uri="{FF2B5EF4-FFF2-40B4-BE49-F238E27FC236}">
                <a16:creationId xmlns:a16="http://schemas.microsoft.com/office/drawing/2014/main" id="{3B2A9CC6-3F24-E179-53C2-080DD2434615}"/>
              </a:ext>
            </a:extLst>
          </p:cNvPr>
          <p:cNvCxnSpPr>
            <a:cxnSpLocks/>
            <a:stCxn id="29" idx="1"/>
            <a:endCxn id="24" idx="3"/>
          </p:cNvCxnSpPr>
          <p:nvPr/>
        </p:nvCxnSpPr>
        <p:spPr>
          <a:xfrm flipH="1">
            <a:off x="4794564" y="4724849"/>
            <a:ext cx="459913" cy="594205"/>
          </a:xfrm>
          <a:prstGeom prst="straightConnector1">
            <a:avLst/>
          </a:prstGeom>
          <a:ln w="19050">
            <a:solidFill>
              <a:srgbClr val="C2D720"/>
            </a:solidFill>
            <a:tailEnd type="triangle"/>
          </a:ln>
        </p:spPr>
        <p:style>
          <a:lnRef idx="1">
            <a:schemeClr val="dk1"/>
          </a:lnRef>
          <a:fillRef idx="0">
            <a:schemeClr val="dk1"/>
          </a:fillRef>
          <a:effectRef idx="0">
            <a:schemeClr val="dk1"/>
          </a:effectRef>
          <a:fontRef idx="minor">
            <a:schemeClr val="tx1"/>
          </a:fontRef>
        </p:style>
      </p:cxnSp>
      <p:pic>
        <p:nvPicPr>
          <p:cNvPr id="15" name="Picture 14">
            <a:extLst>
              <a:ext uri="{FF2B5EF4-FFF2-40B4-BE49-F238E27FC236}">
                <a16:creationId xmlns:a16="http://schemas.microsoft.com/office/drawing/2014/main" id="{479578C7-4830-F6E9-25F9-B5EBDFA1AE09}"/>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212338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11"/>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19"/>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23"/>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25"/>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27"/>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28"/>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29"/>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23" grpId="0" animBg="1"/>
      <p:bldP spid="23" grpId="1" animBg="1"/>
      <p:bldP spid="27" grpId="0" animBg="1"/>
      <p:bldP spid="27" grpId="1" animBg="1"/>
      <p:bldP spid="29" grpId="0" animBg="1"/>
      <p:bldP spid="29"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31452-BA20-1265-9D20-262372951ADD}"/>
              </a:ext>
            </a:extLst>
          </p:cNvPr>
          <p:cNvSpPr>
            <a:spLocks noGrp="1"/>
          </p:cNvSpPr>
          <p:nvPr>
            <p:ph type="title"/>
          </p:nvPr>
        </p:nvSpPr>
        <p:spPr>
          <a:xfrm>
            <a:off x="323528" y="1119660"/>
            <a:ext cx="7886700" cy="576064"/>
          </a:xfrm>
        </p:spPr>
        <p:txBody>
          <a:bodyPr/>
          <a:lstStyle/>
          <a:p>
            <a:r>
              <a:rPr lang="en-GB" b="1" i="1" dirty="0">
                <a:latin typeface="+mn-lt"/>
              </a:rPr>
              <a:t>How do we listen actively?</a:t>
            </a:r>
          </a:p>
        </p:txBody>
      </p:sp>
      <p:sp>
        <p:nvSpPr>
          <p:cNvPr id="3" name="Date Placeholder 2">
            <a:extLst>
              <a:ext uri="{FF2B5EF4-FFF2-40B4-BE49-F238E27FC236}">
                <a16:creationId xmlns:a16="http://schemas.microsoft.com/office/drawing/2014/main" id="{C3D73491-156C-7870-2059-FD763B23DAA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4A264765-CD3D-7CC7-19E3-F153D7CB9B44}"/>
              </a:ext>
            </a:extLst>
          </p:cNvPr>
          <p:cNvSpPr>
            <a:spLocks noGrp="1"/>
          </p:cNvSpPr>
          <p:nvPr>
            <p:ph type="ftr" sz="quarter" idx="11"/>
          </p:nvPr>
        </p:nvSpPr>
        <p:spPr/>
        <p:txBody>
          <a:bodyPr/>
          <a:lstStyle/>
          <a:p>
            <a:r>
              <a:rPr lang="en-US" dirty="0" smtClean="0"/>
              <a:t>ESB-RES-C215 </a:t>
            </a:r>
          </a:p>
          <a:p>
            <a:r>
              <a:rPr lang="en-US" dirty="0" smtClean="0"/>
              <a:t>L1G2-Speech for Employability-4.1-PPT–Active Listening</a:t>
            </a:r>
            <a:endParaRPr lang="en-GB" dirty="0"/>
          </a:p>
        </p:txBody>
      </p:sp>
      <p:sp>
        <p:nvSpPr>
          <p:cNvPr id="5" name="Slide Number Placeholder 4">
            <a:extLst>
              <a:ext uri="{FF2B5EF4-FFF2-40B4-BE49-F238E27FC236}">
                <a16:creationId xmlns:a16="http://schemas.microsoft.com/office/drawing/2014/main" id="{E0FCE2C9-77AD-0170-35E5-57E981EFBDAF}"/>
              </a:ext>
            </a:extLst>
          </p:cNvPr>
          <p:cNvSpPr>
            <a:spLocks noGrp="1"/>
          </p:cNvSpPr>
          <p:nvPr>
            <p:ph type="sldNum" sz="quarter" idx="12"/>
          </p:nvPr>
        </p:nvSpPr>
        <p:spPr/>
        <p:txBody>
          <a:bodyPr/>
          <a:lstStyle/>
          <a:p>
            <a:fld id="{EFC07C4F-4DD7-4452-9CBE-7B4BC77324C7}" type="slidenum">
              <a:rPr lang="en-GB" smtClean="0"/>
              <a:t>8</a:t>
            </a:fld>
            <a:endParaRPr lang="en-GB"/>
          </a:p>
        </p:txBody>
      </p:sp>
      <p:grpSp>
        <p:nvGrpSpPr>
          <p:cNvPr id="8" name="Group 7">
            <a:extLst>
              <a:ext uri="{FF2B5EF4-FFF2-40B4-BE49-F238E27FC236}">
                <a16:creationId xmlns:a16="http://schemas.microsoft.com/office/drawing/2014/main" id="{0378D604-A123-0715-DEE3-61CB8BBB7F09}"/>
              </a:ext>
            </a:extLst>
          </p:cNvPr>
          <p:cNvGrpSpPr/>
          <p:nvPr/>
        </p:nvGrpSpPr>
        <p:grpSpPr>
          <a:xfrm>
            <a:off x="3423085" y="3140968"/>
            <a:ext cx="2210489" cy="1509741"/>
            <a:chOff x="750749" y="2279700"/>
            <a:chExt cx="3635564" cy="2197891"/>
          </a:xfrm>
        </p:grpSpPr>
        <p:grpSp>
          <p:nvGrpSpPr>
            <p:cNvPr id="9" name="Group 8">
              <a:extLst>
                <a:ext uri="{FF2B5EF4-FFF2-40B4-BE49-F238E27FC236}">
                  <a16:creationId xmlns:a16="http://schemas.microsoft.com/office/drawing/2014/main" id="{4AC4FE55-0314-BAA4-2B30-64C03E44BF61}"/>
                </a:ext>
              </a:extLst>
            </p:cNvPr>
            <p:cNvGrpSpPr/>
            <p:nvPr/>
          </p:nvGrpSpPr>
          <p:grpSpPr>
            <a:xfrm>
              <a:off x="750749" y="2279700"/>
              <a:ext cx="3491915" cy="2197891"/>
              <a:chOff x="6156176" y="4803076"/>
              <a:chExt cx="2186457" cy="1136121"/>
            </a:xfrm>
          </p:grpSpPr>
          <p:pic>
            <p:nvPicPr>
              <p:cNvPr id="11" name="Picture 10">
                <a:extLst>
                  <a:ext uri="{FF2B5EF4-FFF2-40B4-BE49-F238E27FC236}">
                    <a16:creationId xmlns:a16="http://schemas.microsoft.com/office/drawing/2014/main" id="{64D8409D-2D31-8B0D-2EC6-543BB42F6B9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803076"/>
                <a:ext cx="2186457" cy="1136121"/>
              </a:xfrm>
              <a:prstGeom prst="rect">
                <a:avLst/>
              </a:prstGeom>
            </p:spPr>
          </p:pic>
          <p:sp>
            <p:nvSpPr>
              <p:cNvPr id="12" name="TextBox 11">
                <a:extLst>
                  <a:ext uri="{FF2B5EF4-FFF2-40B4-BE49-F238E27FC236}">
                    <a16:creationId xmlns:a16="http://schemas.microsoft.com/office/drawing/2014/main" id="{E5403CE9-F5D7-767C-EAAE-F9D8DD298FD1}"/>
                  </a:ext>
                </a:extLst>
              </p:cNvPr>
              <p:cNvSpPr txBox="1"/>
              <p:nvPr/>
            </p:nvSpPr>
            <p:spPr>
              <a:xfrm>
                <a:off x="6476075" y="4979888"/>
                <a:ext cx="1546657" cy="257308"/>
              </a:xfrm>
              <a:prstGeom prst="rect">
                <a:avLst/>
              </a:prstGeom>
              <a:noFill/>
            </p:spPr>
            <p:txBody>
              <a:bodyPr wrap="square" rtlCol="0">
                <a:spAutoFit/>
              </a:bodyPr>
              <a:lstStyle/>
              <a:p>
                <a:pPr algn="ctr"/>
                <a:endParaRPr lang="en-GB" sz="1400"/>
              </a:p>
            </p:txBody>
          </p:sp>
        </p:grpSp>
        <p:sp>
          <p:nvSpPr>
            <p:cNvPr id="10" name="TextBox 9">
              <a:extLst>
                <a:ext uri="{FF2B5EF4-FFF2-40B4-BE49-F238E27FC236}">
                  <a16:creationId xmlns:a16="http://schemas.microsoft.com/office/drawing/2014/main" id="{C44CAB39-9CB9-951B-0BAF-E22BD0FC00A4}"/>
                </a:ext>
              </a:extLst>
            </p:cNvPr>
            <p:cNvSpPr txBox="1"/>
            <p:nvPr/>
          </p:nvSpPr>
          <p:spPr>
            <a:xfrm>
              <a:off x="894398" y="2581854"/>
              <a:ext cx="3491915" cy="1075352"/>
            </a:xfrm>
            <a:prstGeom prst="rect">
              <a:avLst/>
            </a:prstGeom>
            <a:noFill/>
          </p:spPr>
          <p:txBody>
            <a:bodyPr wrap="square" rtlCol="0">
              <a:spAutoFit/>
            </a:bodyPr>
            <a:lstStyle/>
            <a:p>
              <a:r>
                <a:rPr lang="en-GB" sz="1400" dirty="0"/>
                <a:t>How do we show somebody that we are really listening to them?</a:t>
              </a:r>
            </a:p>
          </p:txBody>
        </p:sp>
      </p:grpSp>
      <p:pic>
        <p:nvPicPr>
          <p:cNvPr id="6" name="Picture 5">
            <a:extLst>
              <a:ext uri="{FF2B5EF4-FFF2-40B4-BE49-F238E27FC236}">
                <a16:creationId xmlns:a16="http://schemas.microsoft.com/office/drawing/2014/main" id="{08FCA185-7E1F-A63A-DFD5-FE3E9A76A015}"/>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53543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31452-BA20-1265-9D20-262372951ADD}"/>
              </a:ext>
            </a:extLst>
          </p:cNvPr>
          <p:cNvSpPr>
            <a:spLocks noGrp="1"/>
          </p:cNvSpPr>
          <p:nvPr>
            <p:ph type="title"/>
          </p:nvPr>
        </p:nvSpPr>
        <p:spPr>
          <a:xfrm>
            <a:off x="323528" y="1119660"/>
            <a:ext cx="7886700" cy="576064"/>
          </a:xfrm>
        </p:spPr>
        <p:txBody>
          <a:bodyPr/>
          <a:lstStyle/>
          <a:p>
            <a:r>
              <a:rPr lang="en-GB" b="1" i="1" dirty="0">
                <a:latin typeface="+mn-lt"/>
              </a:rPr>
              <a:t>How do we listen actively?</a:t>
            </a:r>
          </a:p>
        </p:txBody>
      </p:sp>
      <p:sp>
        <p:nvSpPr>
          <p:cNvPr id="3" name="Date Placeholder 2">
            <a:extLst>
              <a:ext uri="{FF2B5EF4-FFF2-40B4-BE49-F238E27FC236}">
                <a16:creationId xmlns:a16="http://schemas.microsoft.com/office/drawing/2014/main" id="{C3D73491-156C-7870-2059-FD763B23DAA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4A264765-CD3D-7CC7-19E3-F153D7CB9B44}"/>
              </a:ext>
            </a:extLst>
          </p:cNvPr>
          <p:cNvSpPr>
            <a:spLocks noGrp="1"/>
          </p:cNvSpPr>
          <p:nvPr>
            <p:ph type="ftr" sz="quarter" idx="11"/>
          </p:nvPr>
        </p:nvSpPr>
        <p:spPr/>
        <p:txBody>
          <a:bodyPr/>
          <a:lstStyle/>
          <a:p>
            <a:r>
              <a:rPr lang="en-US" dirty="0" smtClean="0"/>
              <a:t>ESB-RES-C215 </a:t>
            </a:r>
          </a:p>
          <a:p>
            <a:r>
              <a:rPr lang="en-US" dirty="0" smtClean="0"/>
              <a:t>L1G2-Speech for Employability-4.1-PPT–Active Listening</a:t>
            </a:r>
            <a:endParaRPr lang="en-GB" dirty="0"/>
          </a:p>
        </p:txBody>
      </p:sp>
      <p:sp>
        <p:nvSpPr>
          <p:cNvPr id="5" name="Slide Number Placeholder 4">
            <a:extLst>
              <a:ext uri="{FF2B5EF4-FFF2-40B4-BE49-F238E27FC236}">
                <a16:creationId xmlns:a16="http://schemas.microsoft.com/office/drawing/2014/main" id="{E0FCE2C9-77AD-0170-35E5-57E981EFBDAF}"/>
              </a:ext>
            </a:extLst>
          </p:cNvPr>
          <p:cNvSpPr>
            <a:spLocks noGrp="1"/>
          </p:cNvSpPr>
          <p:nvPr>
            <p:ph type="sldNum" sz="quarter" idx="12"/>
          </p:nvPr>
        </p:nvSpPr>
        <p:spPr/>
        <p:txBody>
          <a:bodyPr/>
          <a:lstStyle/>
          <a:p>
            <a:fld id="{EFC07C4F-4DD7-4452-9CBE-7B4BC77324C7}" type="slidenum">
              <a:rPr lang="en-GB" smtClean="0"/>
              <a:t>9</a:t>
            </a:fld>
            <a:endParaRPr lang="en-GB"/>
          </a:p>
        </p:txBody>
      </p:sp>
      <p:grpSp>
        <p:nvGrpSpPr>
          <p:cNvPr id="8" name="Group 7">
            <a:extLst>
              <a:ext uri="{FF2B5EF4-FFF2-40B4-BE49-F238E27FC236}">
                <a16:creationId xmlns:a16="http://schemas.microsoft.com/office/drawing/2014/main" id="{0378D604-A123-0715-DEE3-61CB8BBB7F09}"/>
              </a:ext>
            </a:extLst>
          </p:cNvPr>
          <p:cNvGrpSpPr/>
          <p:nvPr/>
        </p:nvGrpSpPr>
        <p:grpSpPr>
          <a:xfrm>
            <a:off x="3423085" y="3140968"/>
            <a:ext cx="2210489" cy="1509741"/>
            <a:chOff x="750749" y="2279700"/>
            <a:chExt cx="3635564" cy="2197891"/>
          </a:xfrm>
        </p:grpSpPr>
        <p:grpSp>
          <p:nvGrpSpPr>
            <p:cNvPr id="9" name="Group 8">
              <a:extLst>
                <a:ext uri="{FF2B5EF4-FFF2-40B4-BE49-F238E27FC236}">
                  <a16:creationId xmlns:a16="http://schemas.microsoft.com/office/drawing/2014/main" id="{4AC4FE55-0314-BAA4-2B30-64C03E44BF61}"/>
                </a:ext>
              </a:extLst>
            </p:cNvPr>
            <p:cNvGrpSpPr/>
            <p:nvPr/>
          </p:nvGrpSpPr>
          <p:grpSpPr>
            <a:xfrm>
              <a:off x="750749" y="2279700"/>
              <a:ext cx="3491915" cy="2197891"/>
              <a:chOff x="6156176" y="4803076"/>
              <a:chExt cx="2186457" cy="1136121"/>
            </a:xfrm>
          </p:grpSpPr>
          <p:pic>
            <p:nvPicPr>
              <p:cNvPr id="11" name="Picture 10">
                <a:extLst>
                  <a:ext uri="{FF2B5EF4-FFF2-40B4-BE49-F238E27FC236}">
                    <a16:creationId xmlns:a16="http://schemas.microsoft.com/office/drawing/2014/main" id="{64D8409D-2D31-8B0D-2EC6-543BB42F6B9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803076"/>
                <a:ext cx="2186457" cy="1136121"/>
              </a:xfrm>
              <a:prstGeom prst="rect">
                <a:avLst/>
              </a:prstGeom>
            </p:spPr>
          </p:pic>
          <p:sp>
            <p:nvSpPr>
              <p:cNvPr id="12" name="TextBox 11">
                <a:extLst>
                  <a:ext uri="{FF2B5EF4-FFF2-40B4-BE49-F238E27FC236}">
                    <a16:creationId xmlns:a16="http://schemas.microsoft.com/office/drawing/2014/main" id="{E5403CE9-F5D7-767C-EAAE-F9D8DD298FD1}"/>
                  </a:ext>
                </a:extLst>
              </p:cNvPr>
              <p:cNvSpPr txBox="1"/>
              <p:nvPr/>
            </p:nvSpPr>
            <p:spPr>
              <a:xfrm>
                <a:off x="6476075" y="4979888"/>
                <a:ext cx="1546657" cy="257308"/>
              </a:xfrm>
              <a:prstGeom prst="rect">
                <a:avLst/>
              </a:prstGeom>
              <a:noFill/>
            </p:spPr>
            <p:txBody>
              <a:bodyPr wrap="square" rtlCol="0">
                <a:spAutoFit/>
              </a:bodyPr>
              <a:lstStyle/>
              <a:p>
                <a:pPr algn="ctr"/>
                <a:endParaRPr lang="en-GB" sz="1400"/>
              </a:p>
            </p:txBody>
          </p:sp>
        </p:grpSp>
        <p:sp>
          <p:nvSpPr>
            <p:cNvPr id="10" name="TextBox 9">
              <a:extLst>
                <a:ext uri="{FF2B5EF4-FFF2-40B4-BE49-F238E27FC236}">
                  <a16:creationId xmlns:a16="http://schemas.microsoft.com/office/drawing/2014/main" id="{C44CAB39-9CB9-951B-0BAF-E22BD0FC00A4}"/>
                </a:ext>
              </a:extLst>
            </p:cNvPr>
            <p:cNvSpPr txBox="1"/>
            <p:nvPr/>
          </p:nvSpPr>
          <p:spPr>
            <a:xfrm>
              <a:off x="894398" y="2581854"/>
              <a:ext cx="3491915" cy="1075352"/>
            </a:xfrm>
            <a:prstGeom prst="rect">
              <a:avLst/>
            </a:prstGeom>
            <a:noFill/>
          </p:spPr>
          <p:txBody>
            <a:bodyPr wrap="square" rtlCol="0">
              <a:spAutoFit/>
            </a:bodyPr>
            <a:lstStyle/>
            <a:p>
              <a:r>
                <a:rPr lang="en-GB" sz="1400" dirty="0"/>
                <a:t>How do we show somebody that we are really listening to them?</a:t>
              </a:r>
            </a:p>
          </p:txBody>
        </p:sp>
      </p:grpSp>
      <p:sp>
        <p:nvSpPr>
          <p:cNvPr id="7" name="TextBox 6">
            <a:extLst>
              <a:ext uri="{FF2B5EF4-FFF2-40B4-BE49-F238E27FC236}">
                <a16:creationId xmlns:a16="http://schemas.microsoft.com/office/drawing/2014/main" id="{0356E833-024A-7699-A515-99F65A0C82A0}"/>
              </a:ext>
            </a:extLst>
          </p:cNvPr>
          <p:cNvSpPr txBox="1"/>
          <p:nvPr/>
        </p:nvSpPr>
        <p:spPr>
          <a:xfrm>
            <a:off x="454993" y="2197075"/>
            <a:ext cx="2563498" cy="1384995"/>
          </a:xfrm>
          <a:prstGeom prst="rect">
            <a:avLst/>
          </a:prstGeom>
          <a:solidFill>
            <a:srgbClr val="C2D720"/>
          </a:solidFill>
        </p:spPr>
        <p:txBody>
          <a:bodyPr wrap="square">
            <a:spAutoFit/>
          </a:bodyPr>
          <a:lstStyle/>
          <a:p>
            <a:pPr algn="l"/>
            <a:r>
              <a:rPr lang="en-GB" sz="1200" b="1" i="1" dirty="0">
                <a:effectLst/>
              </a:rPr>
              <a:t>Pay Attention:</a:t>
            </a:r>
          </a:p>
          <a:p>
            <a:pPr marL="171450" indent="-171450" algn="l">
              <a:buFont typeface="Arial" panose="020B0604020202020204" pitchFamily="34" charset="0"/>
              <a:buChar char="•"/>
            </a:pPr>
            <a:r>
              <a:rPr lang="en-GB" sz="1200" b="0" i="0" dirty="0">
                <a:effectLst/>
              </a:rPr>
              <a:t>Look at the speaker.</a:t>
            </a:r>
          </a:p>
          <a:p>
            <a:pPr marL="171450" indent="-171450" algn="l">
              <a:buFont typeface="Arial" panose="020B0604020202020204" pitchFamily="34" charset="0"/>
              <a:buChar char="•"/>
            </a:pPr>
            <a:r>
              <a:rPr lang="en-GB" sz="1200" b="0" i="0" dirty="0">
                <a:effectLst/>
              </a:rPr>
              <a:t>Remove distractions – put away your phone or other devices.</a:t>
            </a:r>
          </a:p>
          <a:p>
            <a:pPr marL="171450" indent="-171450" algn="l">
              <a:buFont typeface="Arial" panose="020B0604020202020204" pitchFamily="34" charset="0"/>
              <a:buChar char="•"/>
            </a:pPr>
            <a:r>
              <a:rPr lang="en-GB" sz="1200" b="0" i="0" dirty="0">
                <a:effectLst/>
              </a:rPr>
              <a:t>Show that you're interested by nodding and using facial expressions.</a:t>
            </a:r>
          </a:p>
        </p:txBody>
      </p:sp>
      <p:sp>
        <p:nvSpPr>
          <p:cNvPr id="16" name="TextBox 15">
            <a:extLst>
              <a:ext uri="{FF2B5EF4-FFF2-40B4-BE49-F238E27FC236}">
                <a16:creationId xmlns:a16="http://schemas.microsoft.com/office/drawing/2014/main" id="{02571794-E226-C6A2-FD06-9964BAE30CAA}"/>
              </a:ext>
            </a:extLst>
          </p:cNvPr>
          <p:cNvSpPr txBox="1"/>
          <p:nvPr/>
        </p:nvSpPr>
        <p:spPr>
          <a:xfrm>
            <a:off x="6002344" y="2197075"/>
            <a:ext cx="2563498" cy="1384995"/>
          </a:xfrm>
          <a:prstGeom prst="rect">
            <a:avLst/>
          </a:prstGeom>
          <a:solidFill>
            <a:srgbClr val="FED708"/>
          </a:solidFill>
        </p:spPr>
        <p:txBody>
          <a:bodyPr wrap="square">
            <a:spAutoFit/>
          </a:bodyPr>
          <a:lstStyle/>
          <a:p>
            <a:r>
              <a:rPr lang="en-GB" sz="1200" b="1" i="1" dirty="0"/>
              <a:t>Give Feedback:</a:t>
            </a:r>
          </a:p>
          <a:p>
            <a:pPr marL="171450" indent="-171450">
              <a:buFont typeface="Arial" panose="020B0604020202020204" pitchFamily="34" charset="0"/>
              <a:buChar char="•"/>
            </a:pPr>
            <a:r>
              <a:rPr lang="en-GB" sz="1200" dirty="0"/>
              <a:t>Provide verbal and non-verbal cues to show you're engaged (e.g., "I see," "That's interesting," or a smile).</a:t>
            </a:r>
          </a:p>
          <a:p>
            <a:pPr marL="171450" indent="-171450">
              <a:buFont typeface="Arial" panose="020B0604020202020204" pitchFamily="34" charset="0"/>
              <a:buChar char="•"/>
            </a:pPr>
            <a:r>
              <a:rPr lang="en-GB" sz="1200" dirty="0"/>
              <a:t>Reflect on what the speaker said to show you understand.</a:t>
            </a:r>
          </a:p>
        </p:txBody>
      </p:sp>
      <p:sp>
        <p:nvSpPr>
          <p:cNvPr id="20" name="TextBox 19">
            <a:extLst>
              <a:ext uri="{FF2B5EF4-FFF2-40B4-BE49-F238E27FC236}">
                <a16:creationId xmlns:a16="http://schemas.microsoft.com/office/drawing/2014/main" id="{1BEA8849-2353-1140-2C96-0706B8DB39B7}"/>
              </a:ext>
            </a:extLst>
          </p:cNvPr>
          <p:cNvSpPr txBox="1"/>
          <p:nvPr/>
        </p:nvSpPr>
        <p:spPr>
          <a:xfrm>
            <a:off x="3274916" y="1778858"/>
            <a:ext cx="2419482" cy="1200329"/>
          </a:xfrm>
          <a:prstGeom prst="rect">
            <a:avLst/>
          </a:prstGeom>
          <a:solidFill>
            <a:srgbClr val="F58A1E"/>
          </a:solidFill>
        </p:spPr>
        <p:txBody>
          <a:bodyPr wrap="square">
            <a:spAutoFit/>
          </a:bodyPr>
          <a:lstStyle/>
          <a:p>
            <a:r>
              <a:rPr lang="en-GB" sz="1200" b="1" i="1" dirty="0"/>
              <a:t>Ask Questions:</a:t>
            </a:r>
          </a:p>
          <a:p>
            <a:pPr marL="171450" indent="-171450">
              <a:buFont typeface="Arial" panose="020B0604020202020204" pitchFamily="34" charset="0"/>
              <a:buChar char="•"/>
            </a:pPr>
            <a:r>
              <a:rPr lang="en-GB" sz="1200" dirty="0"/>
              <a:t>Encourage the speaker to share more by asking open-ended questions (e.g., "Can you tell me more about that?" or "How did that make you feel?").</a:t>
            </a:r>
          </a:p>
        </p:txBody>
      </p:sp>
      <p:sp>
        <p:nvSpPr>
          <p:cNvPr id="22" name="TextBox 21">
            <a:extLst>
              <a:ext uri="{FF2B5EF4-FFF2-40B4-BE49-F238E27FC236}">
                <a16:creationId xmlns:a16="http://schemas.microsoft.com/office/drawing/2014/main" id="{5E686656-AB93-7A1F-FAAC-9E00A16FBD23}"/>
              </a:ext>
            </a:extLst>
          </p:cNvPr>
          <p:cNvSpPr txBox="1"/>
          <p:nvPr/>
        </p:nvSpPr>
        <p:spPr>
          <a:xfrm>
            <a:off x="443844" y="4087183"/>
            <a:ext cx="2550522" cy="1200329"/>
          </a:xfrm>
          <a:prstGeom prst="rect">
            <a:avLst/>
          </a:prstGeom>
          <a:solidFill>
            <a:srgbClr val="FED708"/>
          </a:solidFill>
        </p:spPr>
        <p:txBody>
          <a:bodyPr wrap="square">
            <a:spAutoFit/>
          </a:bodyPr>
          <a:lstStyle/>
          <a:p>
            <a:r>
              <a:rPr lang="en-GB" sz="1200" b="1" i="1" dirty="0"/>
              <a:t>Paraphrase:</a:t>
            </a:r>
          </a:p>
          <a:p>
            <a:pPr marL="171450" indent="-171450">
              <a:buFont typeface="Arial" panose="020B0604020202020204" pitchFamily="34" charset="0"/>
              <a:buChar char="•"/>
            </a:pPr>
            <a:r>
              <a:rPr lang="en-GB" sz="1200" dirty="0"/>
              <a:t>Repeat back what you've heard in your own words to confirm your understanding.</a:t>
            </a:r>
          </a:p>
          <a:p>
            <a:pPr marL="171450" indent="-171450">
              <a:buFont typeface="Arial" panose="020B0604020202020204" pitchFamily="34" charset="0"/>
              <a:buChar char="•"/>
            </a:pPr>
            <a:r>
              <a:rPr lang="en-GB" sz="1200" dirty="0"/>
              <a:t>It shows the speaker that you're actively processing their words.</a:t>
            </a:r>
          </a:p>
        </p:txBody>
      </p:sp>
      <p:sp>
        <p:nvSpPr>
          <p:cNvPr id="24" name="TextBox 23">
            <a:extLst>
              <a:ext uri="{FF2B5EF4-FFF2-40B4-BE49-F238E27FC236}">
                <a16:creationId xmlns:a16="http://schemas.microsoft.com/office/drawing/2014/main" id="{8AA29548-7CB6-70BE-2F70-D8532DD3C924}"/>
              </a:ext>
            </a:extLst>
          </p:cNvPr>
          <p:cNvSpPr txBox="1"/>
          <p:nvPr/>
        </p:nvSpPr>
        <p:spPr>
          <a:xfrm>
            <a:off x="3251193" y="4812490"/>
            <a:ext cx="2550522" cy="1200329"/>
          </a:xfrm>
          <a:prstGeom prst="rect">
            <a:avLst/>
          </a:prstGeom>
          <a:solidFill>
            <a:srgbClr val="C2D720"/>
          </a:solidFill>
        </p:spPr>
        <p:txBody>
          <a:bodyPr wrap="square">
            <a:spAutoFit/>
          </a:bodyPr>
          <a:lstStyle/>
          <a:p>
            <a:r>
              <a:rPr lang="en-GB" sz="1200" b="1" i="1" dirty="0"/>
              <a:t>Empathise:</a:t>
            </a:r>
          </a:p>
          <a:p>
            <a:pPr marL="171450" indent="-171450">
              <a:buFont typeface="Arial" panose="020B0604020202020204" pitchFamily="34" charset="0"/>
              <a:buChar char="•"/>
            </a:pPr>
            <a:r>
              <a:rPr lang="en-GB" sz="1200" dirty="0"/>
              <a:t>Try to put yourself in the speaker's shoes and understand their feelings.</a:t>
            </a:r>
          </a:p>
          <a:p>
            <a:pPr marL="171450" indent="-171450">
              <a:buFont typeface="Arial" panose="020B0604020202020204" pitchFamily="34" charset="0"/>
              <a:buChar char="•"/>
            </a:pPr>
            <a:r>
              <a:rPr lang="en-GB" sz="1200" dirty="0"/>
              <a:t>Express empathy by saying, "I can imagine how that must have felt."</a:t>
            </a:r>
          </a:p>
        </p:txBody>
      </p:sp>
      <p:sp>
        <p:nvSpPr>
          <p:cNvPr id="26" name="TextBox 25">
            <a:extLst>
              <a:ext uri="{FF2B5EF4-FFF2-40B4-BE49-F238E27FC236}">
                <a16:creationId xmlns:a16="http://schemas.microsoft.com/office/drawing/2014/main" id="{50AC372A-286A-5AFE-6F2F-DABB3D2A86D1}"/>
              </a:ext>
            </a:extLst>
          </p:cNvPr>
          <p:cNvSpPr txBox="1"/>
          <p:nvPr/>
        </p:nvSpPr>
        <p:spPr>
          <a:xfrm>
            <a:off x="6058542" y="3958211"/>
            <a:ext cx="2641614" cy="1569660"/>
          </a:xfrm>
          <a:prstGeom prst="rect">
            <a:avLst/>
          </a:prstGeom>
          <a:solidFill>
            <a:srgbClr val="F58B1D"/>
          </a:solidFill>
        </p:spPr>
        <p:txBody>
          <a:bodyPr wrap="square">
            <a:spAutoFit/>
          </a:bodyPr>
          <a:lstStyle/>
          <a:p>
            <a:r>
              <a:rPr lang="en-GB" sz="1200" b="1" i="1" dirty="0"/>
              <a:t>Resist Interrupting and be patient:</a:t>
            </a:r>
          </a:p>
          <a:p>
            <a:pPr marL="171450" indent="-171450">
              <a:buFont typeface="Arial" panose="020B0604020202020204" pitchFamily="34" charset="0"/>
              <a:buChar char="•"/>
            </a:pPr>
            <a:r>
              <a:rPr lang="en-GB" sz="1200" dirty="0"/>
              <a:t>Avoid the urge to interrupt or finish the speaker's sentences.</a:t>
            </a:r>
          </a:p>
          <a:p>
            <a:pPr marL="171450" indent="-171450">
              <a:buFont typeface="Arial" panose="020B0604020202020204" pitchFamily="34" charset="0"/>
              <a:buChar char="•"/>
            </a:pPr>
            <a:r>
              <a:rPr lang="en-GB" sz="1200" dirty="0"/>
              <a:t>Let them finish before responding.</a:t>
            </a:r>
          </a:p>
          <a:p>
            <a:pPr marL="171450" indent="-171450">
              <a:buFont typeface="Arial" panose="020B0604020202020204" pitchFamily="34" charset="0"/>
              <a:buChar char="•"/>
            </a:pPr>
            <a:r>
              <a:rPr lang="en-GB" sz="1200" dirty="0"/>
              <a:t>Sometimes, people need time to gather their thoughts. Be patient and allow them to speak at their own pace.</a:t>
            </a:r>
          </a:p>
        </p:txBody>
      </p:sp>
      <p:pic>
        <p:nvPicPr>
          <p:cNvPr id="6" name="Picture 5">
            <a:extLst>
              <a:ext uri="{FF2B5EF4-FFF2-40B4-BE49-F238E27FC236}">
                <a16:creationId xmlns:a16="http://schemas.microsoft.com/office/drawing/2014/main" id="{4E90138E-32C7-BBE8-9074-3DC12A392A8D}"/>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158188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0" grpId="0" animBg="1"/>
      <p:bldP spid="22" grpId="0" animBg="1"/>
      <p:bldP spid="24" grpId="0" animBg="1"/>
      <p:bldP spid="2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5E4C2B3-AFD3-421E-B7DA-4635EA1A65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8CAA9F1-FF5F-43C4-9BA2-C9DC28EF898F}">
  <ds:schemaRefs>
    <ds:schemaRef ds:uri="0e08f774-c844-414b-8174-1931542ea424"/>
    <ds:schemaRef ds:uri="http://purl.org/dc/elements/1.1/"/>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http://purl.org/dc/terms/"/>
    <ds:schemaRef ds:uri="010c06fb-adfb-4972-b43b-36d810ddac6c"/>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C7CA91EB-7347-455C-ACAB-6737BAFDE29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3170</TotalTime>
  <Words>1734</Words>
  <Application>Microsoft Office PowerPoint</Application>
  <PresentationFormat>On-screen Show (4:3)</PresentationFormat>
  <Paragraphs>246</Paragraphs>
  <Slides>16</Slides>
  <Notes>10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16</vt:i4>
      </vt:variant>
    </vt:vector>
  </HeadingPairs>
  <TitlesOfParts>
    <vt:vector size="23" baseType="lpstr">
      <vt:lpstr>Arial</vt:lpstr>
      <vt:lpstr>Calibri</vt:lpstr>
      <vt:lpstr>Calibri Light</vt:lpstr>
      <vt:lpstr>Söhne</vt:lpstr>
      <vt:lpstr>Times New Roman</vt:lpstr>
      <vt:lpstr>Office Theme</vt:lpstr>
      <vt:lpstr>Custom Design</vt:lpstr>
      <vt:lpstr>PowerPoint Presentation</vt:lpstr>
      <vt:lpstr>Relevant Grade Descriptors</vt:lpstr>
      <vt:lpstr>Are you listening to me?</vt:lpstr>
      <vt:lpstr>Barriers to listening</vt:lpstr>
      <vt:lpstr>Hearing or listening?</vt:lpstr>
      <vt:lpstr>Types of listening</vt:lpstr>
      <vt:lpstr>Types of listening</vt:lpstr>
      <vt:lpstr>How do we listen actively?</vt:lpstr>
      <vt:lpstr>How do we listen actively?</vt:lpstr>
      <vt:lpstr>Active listening We are going to use these activities to practise our active listening skills</vt:lpstr>
      <vt:lpstr>Parallel storytelling</vt:lpstr>
      <vt:lpstr>Parallel storytelling Reflection</vt:lpstr>
      <vt:lpstr>Listening skill bingo</vt:lpstr>
      <vt:lpstr>Facial expressions</vt:lpstr>
      <vt:lpstr>Positive or negative</vt:lpstr>
      <vt:lpstr>What’s next?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63</cp:revision>
  <dcterms:created xsi:type="dcterms:W3CDTF">2014-08-12T18:49:29Z</dcterms:created>
  <dcterms:modified xsi:type="dcterms:W3CDTF">2024-02-06T11:56:48Z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4700</vt:r8>
  </property>
  <property fmtid="{D5CDD505-2E9C-101B-9397-08002B2CF9AE}" pid="4" name="MediaServiceImageTags">
    <vt:lpwstr/>
  </property>
</Properties>
</file>